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3" r:id="rId2"/>
    <p:sldMasterId id="2147483731" r:id="rId3"/>
  </p:sldMasterIdLst>
  <p:notesMasterIdLst>
    <p:notesMasterId r:id="rId12"/>
  </p:notesMasterIdLst>
  <p:handoutMasterIdLst>
    <p:handoutMasterId r:id="rId13"/>
  </p:handoutMasterIdLst>
  <p:sldIdLst>
    <p:sldId id="345" r:id="rId4"/>
    <p:sldId id="344" r:id="rId5"/>
    <p:sldId id="334" r:id="rId6"/>
    <p:sldId id="272" r:id="rId7"/>
    <p:sldId id="303" r:id="rId8"/>
    <p:sldId id="315" r:id="rId9"/>
    <p:sldId id="346" r:id="rId10"/>
    <p:sldId id="333" r:id="rId11"/>
  </p:sldIdLst>
  <p:sldSz cx="9144000" cy="6858000" type="screen4x3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7AC2"/>
    <a:srgbClr val="7DD3E4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3826" autoAdjust="0"/>
  </p:normalViewPr>
  <p:slideViewPr>
    <p:cSldViewPr snapToGrid="0" showGuides="1">
      <p:cViewPr varScale="1">
        <p:scale>
          <a:sx n="83" d="100"/>
          <a:sy n="83" d="100"/>
        </p:scale>
        <p:origin x="146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49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06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xmlns="" id="{CCAAC74A-664E-43D3-859E-B3585573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2710C658-31F9-4A67-8267-E3463B262A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478DC28-77F1-4916-8AE6-1EF6C732BA9F}" type="datetime1">
              <a:rPr lang="it-IT" smtClean="0"/>
              <a:t>08/11/2024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CD7BBBF1-3A7A-4F4B-8592-578ABE65B7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CA02F046-B531-4374-9A89-AC21BCA06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D2DFAA7-D3C3-4D01-9299-453E25D16D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05273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0A240DC-C1C4-486F-931C-82E87727B32B}" type="datetime1">
              <a:rPr lang="it-IT" noProof="0" smtClean="0"/>
              <a:t>08/11/2024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DC51814-3B91-4036-94D2-3977634EE214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006257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7166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3ED997D-19EA-E970-B830-0D1EA8325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xmlns="" id="{E4F97AFF-5A0D-2497-02A3-011D640FCE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xmlns="" id="{D69C9DCD-8D12-391E-087C-DCAF798C50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6DF724B3-D604-C2DA-6243-CE57B9D681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3869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9856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6C2AAF-0C7C-6313-FD1A-717E77530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xmlns="" id="{5692E71B-D12B-1837-0751-5BC3ABB118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xmlns="" id="{FE5D4ADD-FEC2-1537-191E-10D0B35A6A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AC27B08E-C013-4A9E-B810-CE4287365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8702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xmlns="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444817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35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F04A5F51-C7E6-44CC-ADF3-1C83AA35D0DC}"/>
              </a:ext>
            </a:extLst>
          </p:cNvPr>
          <p:cNvSpPr/>
          <p:nvPr userDrawn="1"/>
        </p:nvSpPr>
        <p:spPr>
          <a:xfrm>
            <a:off x="0" y="4448176"/>
            <a:ext cx="9144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606" y="4551364"/>
            <a:ext cx="8640366" cy="1176337"/>
          </a:xfrm>
        </p:spPr>
        <p:txBody>
          <a:bodyPr rtlCol="0" anchor="ctr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606" y="5830888"/>
            <a:ext cx="8640366" cy="550862"/>
          </a:xfrm>
        </p:spPr>
        <p:txBody>
          <a:bodyPr rtlCol="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9481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9144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7" y="476251"/>
            <a:ext cx="3874293" cy="2557463"/>
          </a:xfrm>
        </p:spPr>
        <p:txBody>
          <a:bodyPr rtlCol="0" anchor="ctr">
            <a:noAutofit/>
          </a:bodyPr>
          <a:lstStyle>
            <a:lvl1pPr>
              <a:defRPr sz="405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476251"/>
            <a:ext cx="4346972" cy="2557463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3" name="Segnaposto immagine 6">
            <a:extLst>
              <a:ext uri="{FF2B5EF4-FFF2-40B4-BE49-F238E27FC236}">
                <a16:creationId xmlns:a16="http://schemas.microsoft.com/office/drawing/2014/main" xmlns="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8607" y="3233942"/>
            <a:ext cx="8640365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0E4979D5-6F1E-40A2-9A8E-8C5AE1AA3B62}"/>
              </a:ext>
            </a:extLst>
          </p:cNvPr>
          <p:cNvSpPr/>
          <p:nvPr userDrawn="1"/>
        </p:nvSpPr>
        <p:spPr>
          <a:xfrm>
            <a:off x="0" y="476251"/>
            <a:ext cx="123825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</p:spTree>
    <p:extLst>
      <p:ext uri="{BB962C8B-B14F-4D97-AF65-F5344CB8AC3E}">
        <p14:creationId xmlns:p14="http://schemas.microsoft.com/office/powerpoint/2010/main" val="24387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9144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385354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4398" y="1296176"/>
            <a:ext cx="3954573" cy="1551573"/>
          </a:xfrm>
        </p:spPr>
        <p:txBody>
          <a:bodyPr rtlCol="0" anchor="b">
            <a:noAutofit/>
          </a:bodyPr>
          <a:lstStyle>
            <a:lvl1pPr>
              <a:defRPr sz="30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4399" y="3073968"/>
            <a:ext cx="3954573" cy="2557463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3" name="Segnaposto immagine 6">
            <a:extLst>
              <a:ext uri="{FF2B5EF4-FFF2-40B4-BE49-F238E27FC236}">
                <a16:creationId xmlns:a16="http://schemas.microsoft.com/office/drawing/2014/main" xmlns="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1" y="1016000"/>
            <a:ext cx="3853544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3069772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7E110354-15BA-4B22-B7CF-3D5BFA5C722D}"/>
              </a:ext>
            </a:extLst>
          </p:cNvPr>
          <p:cNvSpPr/>
          <p:nvPr userDrawn="1"/>
        </p:nvSpPr>
        <p:spPr>
          <a:xfrm>
            <a:off x="1621973" y="873210"/>
            <a:ext cx="3069772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</p:spTree>
    <p:extLst>
      <p:ext uri="{BB962C8B-B14F-4D97-AF65-F5344CB8AC3E}">
        <p14:creationId xmlns:p14="http://schemas.microsoft.com/office/powerpoint/2010/main" val="415135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9144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6" y="1783831"/>
            <a:ext cx="2333966" cy="3290338"/>
          </a:xfrm>
        </p:spPr>
        <p:txBody>
          <a:bodyPr rtlCol="0" anchor="ctr">
            <a:noAutofit/>
          </a:bodyPr>
          <a:lstStyle>
            <a:lvl1pPr>
              <a:defRPr sz="30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028" y="1783832"/>
            <a:ext cx="3301944" cy="3290338"/>
          </a:xfrm>
        </p:spPr>
        <p:txBody>
          <a:bodyPr rtlCol="0"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3" name="Segnaposto immagine 6">
            <a:extLst>
              <a:ext uri="{FF2B5EF4-FFF2-40B4-BE49-F238E27FC236}">
                <a16:creationId xmlns:a16="http://schemas.microsoft.com/office/drawing/2014/main" xmlns="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54086" y="0"/>
            <a:ext cx="2721428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8E16C293-C1E0-4EA5-BDE5-D226D72FC08B}"/>
              </a:ext>
            </a:extLst>
          </p:cNvPr>
          <p:cNvSpPr/>
          <p:nvPr userDrawn="1"/>
        </p:nvSpPr>
        <p:spPr>
          <a:xfrm>
            <a:off x="278606" y="5297714"/>
            <a:ext cx="2333966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DC770C08-8FFF-4293-8E7D-DBFEE4E3E443}"/>
              </a:ext>
            </a:extLst>
          </p:cNvPr>
          <p:cNvSpPr/>
          <p:nvPr userDrawn="1"/>
        </p:nvSpPr>
        <p:spPr>
          <a:xfrm>
            <a:off x="5617028" y="0"/>
            <a:ext cx="3301945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</p:spTree>
    <p:extLst>
      <p:ext uri="{BB962C8B-B14F-4D97-AF65-F5344CB8AC3E}">
        <p14:creationId xmlns:p14="http://schemas.microsoft.com/office/powerpoint/2010/main" val="241462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9144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4F93C6CC-9D8D-4981-8106-72C617756BD8}"/>
              </a:ext>
            </a:extLst>
          </p:cNvPr>
          <p:cNvSpPr/>
          <p:nvPr userDrawn="1"/>
        </p:nvSpPr>
        <p:spPr>
          <a:xfrm>
            <a:off x="0" y="1389744"/>
            <a:ext cx="9144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331585"/>
            <a:ext cx="7886700" cy="1500187"/>
          </a:xfrm>
        </p:spPr>
        <p:txBody>
          <a:bodyPr rtlCol="0" anchor="ctr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E6F2E6F7-3BE5-4484-A73E-3EFDB7348B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3968071"/>
            <a:ext cx="7886700" cy="805542"/>
          </a:xfrm>
        </p:spPr>
        <p:txBody>
          <a:bodyPr rtlCol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919AEFA0-9379-4E32-9D66-976465036916}"/>
              </a:ext>
            </a:extLst>
          </p:cNvPr>
          <p:cNvSpPr/>
          <p:nvPr userDrawn="1"/>
        </p:nvSpPr>
        <p:spPr>
          <a:xfrm>
            <a:off x="278607" y="580572"/>
            <a:ext cx="118007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64FFB43B-30D9-4055-B912-4E3C85B03657}"/>
              </a:ext>
            </a:extLst>
          </p:cNvPr>
          <p:cNvSpPr/>
          <p:nvPr userDrawn="1"/>
        </p:nvSpPr>
        <p:spPr>
          <a:xfrm>
            <a:off x="5323115" y="5105274"/>
            <a:ext cx="3595858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</p:spTree>
    <p:extLst>
      <p:ext uri="{BB962C8B-B14F-4D97-AF65-F5344CB8AC3E}">
        <p14:creationId xmlns:p14="http://schemas.microsoft.com/office/powerpoint/2010/main" val="202881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9144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4F93C6CC-9D8D-4981-8106-72C617756BD8}"/>
              </a:ext>
            </a:extLst>
          </p:cNvPr>
          <p:cNvSpPr/>
          <p:nvPr userDrawn="1"/>
        </p:nvSpPr>
        <p:spPr>
          <a:xfrm>
            <a:off x="0" y="1"/>
            <a:ext cx="457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11" name="Segnaposto immagine 6">
            <a:extLst>
              <a:ext uri="{FF2B5EF4-FFF2-40B4-BE49-F238E27FC236}">
                <a16:creationId xmlns:a16="http://schemas.microsoft.com/office/drawing/2014/main" xmlns="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8607" y="260351"/>
            <a:ext cx="8640366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062" y="3957832"/>
            <a:ext cx="7215188" cy="1500187"/>
          </a:xfrm>
        </p:spPr>
        <p:txBody>
          <a:bodyPr rtlCol="0" anchor="ctr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xmlns="" id="{43296215-27AE-462B-9127-E1C932633896}"/>
              </a:ext>
            </a:extLst>
          </p:cNvPr>
          <p:cNvSpPr/>
          <p:nvPr userDrawn="1"/>
        </p:nvSpPr>
        <p:spPr>
          <a:xfrm>
            <a:off x="820103" y="3843394"/>
            <a:ext cx="129159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</p:spTree>
    <p:extLst>
      <p:ext uri="{BB962C8B-B14F-4D97-AF65-F5344CB8AC3E}">
        <p14:creationId xmlns:p14="http://schemas.microsoft.com/office/powerpoint/2010/main" val="227479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9144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33" name="Segnaposto immagine 32">
            <a:extLst>
              <a:ext uri="{FF2B5EF4-FFF2-40B4-BE49-F238E27FC236}">
                <a16:creationId xmlns:a16="http://schemas.microsoft.com/office/drawing/2014/main" xmlns="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50506" y="260351"/>
            <a:ext cx="4874627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7" y="1596928"/>
            <a:ext cx="3607594" cy="3267268"/>
          </a:xfrm>
        </p:spPr>
        <p:txBody>
          <a:bodyPr rtlCol="0" anchor="ctr"/>
          <a:lstStyle>
            <a:lvl1pPr>
              <a:defRPr sz="4500">
                <a:solidFill>
                  <a:schemeClr val="accent5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xmlns="" id="{A73E3CFC-9652-4E07-82D7-0EC3304CAA1F}"/>
              </a:ext>
            </a:extLst>
          </p:cNvPr>
          <p:cNvSpPr/>
          <p:nvPr userDrawn="1"/>
        </p:nvSpPr>
        <p:spPr>
          <a:xfrm>
            <a:off x="2950123" y="4952673"/>
            <a:ext cx="936077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xmlns="" id="{76B43515-5C7A-4125-B76D-8A24D2BBE5EC}"/>
              </a:ext>
            </a:extLst>
          </p:cNvPr>
          <p:cNvSpPr/>
          <p:nvPr userDrawn="1"/>
        </p:nvSpPr>
        <p:spPr>
          <a:xfrm>
            <a:off x="278606" y="1011911"/>
            <a:ext cx="372405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xmlns="" id="{0C9A713B-4176-4C86-9E87-4ADBD6F444FB}"/>
              </a:ext>
            </a:extLst>
          </p:cNvPr>
          <p:cNvSpPr/>
          <p:nvPr userDrawn="1"/>
        </p:nvSpPr>
        <p:spPr>
          <a:xfrm>
            <a:off x="465440" y="671713"/>
            <a:ext cx="185571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</p:spTree>
    <p:extLst>
      <p:ext uri="{BB962C8B-B14F-4D97-AF65-F5344CB8AC3E}">
        <p14:creationId xmlns:p14="http://schemas.microsoft.com/office/powerpoint/2010/main" val="116223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9144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6" y="3917950"/>
            <a:ext cx="5186363" cy="2268337"/>
          </a:xfrm>
        </p:spPr>
        <p:txBody>
          <a:bodyPr rtlCol="0" anchor="ctr"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xmlns="" id="{A73E3CFC-9652-4E07-82D7-0EC3304CAA1F}"/>
              </a:ext>
            </a:extLst>
          </p:cNvPr>
          <p:cNvSpPr/>
          <p:nvPr userDrawn="1"/>
        </p:nvSpPr>
        <p:spPr>
          <a:xfrm>
            <a:off x="3916634" y="2327275"/>
            <a:ext cx="1632347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xmlns="" id="{DFA0623C-0B34-4074-8AA0-6428A5AF07A3}"/>
              </a:ext>
            </a:extLst>
          </p:cNvPr>
          <p:cNvSpPr/>
          <p:nvPr userDrawn="1"/>
        </p:nvSpPr>
        <p:spPr>
          <a:xfrm>
            <a:off x="5601629" y="3917949"/>
            <a:ext cx="1632347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33" name="Segnaposto immagine 32">
            <a:extLst>
              <a:ext uri="{FF2B5EF4-FFF2-40B4-BE49-F238E27FC236}">
                <a16:creationId xmlns:a16="http://schemas.microsoft.com/office/drawing/2014/main" xmlns="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78606" y="260351"/>
            <a:ext cx="8640367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88334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9144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4406207"/>
            <a:ext cx="7829550" cy="1175444"/>
          </a:xfrm>
        </p:spPr>
        <p:txBody>
          <a:bodyPr rtlCol="0" anchor="ctr"/>
          <a:lstStyle>
            <a:lvl1pPr algn="ctr">
              <a:defRPr sz="4500">
                <a:solidFill>
                  <a:schemeClr val="accent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xmlns="" id="{A73E3CFC-9652-4E07-82D7-0EC3304CAA1F}"/>
              </a:ext>
            </a:extLst>
          </p:cNvPr>
          <p:cNvSpPr/>
          <p:nvPr userDrawn="1"/>
        </p:nvSpPr>
        <p:spPr>
          <a:xfrm>
            <a:off x="1" y="1"/>
            <a:ext cx="9143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8" name="Segnaposto immagine 6">
            <a:extLst>
              <a:ext uri="{FF2B5EF4-FFF2-40B4-BE49-F238E27FC236}">
                <a16:creationId xmlns:a16="http://schemas.microsoft.com/office/drawing/2014/main" xmlns="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8607" y="260351"/>
            <a:ext cx="8640366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E10ED78A-2A17-41C4-9030-D406C56DDF4A}"/>
              </a:ext>
            </a:extLst>
          </p:cNvPr>
          <p:cNvSpPr/>
          <p:nvPr userDrawn="1"/>
        </p:nvSpPr>
        <p:spPr>
          <a:xfrm>
            <a:off x="4346971" y="3914082"/>
            <a:ext cx="450056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</p:spTree>
    <p:extLst>
      <p:ext uri="{BB962C8B-B14F-4D97-AF65-F5344CB8AC3E}">
        <p14:creationId xmlns:p14="http://schemas.microsoft.com/office/powerpoint/2010/main" val="345445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0A6C789F-805A-4494-8430-C63414191AC2}"/>
              </a:ext>
            </a:extLst>
          </p:cNvPr>
          <p:cNvSpPr/>
          <p:nvPr userDrawn="1"/>
        </p:nvSpPr>
        <p:spPr>
          <a:xfrm>
            <a:off x="278606" y="1526383"/>
            <a:ext cx="2696766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A5A73287-EED0-4EEC-8007-E2C13366027B}"/>
              </a:ext>
            </a:extLst>
          </p:cNvPr>
          <p:cNvSpPr/>
          <p:nvPr userDrawn="1"/>
        </p:nvSpPr>
        <p:spPr>
          <a:xfrm>
            <a:off x="6168629" y="1526383"/>
            <a:ext cx="2696766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769" y="1724025"/>
            <a:ext cx="2357438" cy="4191000"/>
          </a:xfrm>
        </p:spPr>
        <p:txBody>
          <a:bodyPr rtlCol="0">
            <a:normAutofit/>
          </a:bodyPr>
          <a:lstStyle>
            <a:lvl1pPr>
              <a:defRPr sz="135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462" y="1712119"/>
            <a:ext cx="2357100" cy="4191000"/>
          </a:xfrm>
        </p:spPr>
        <p:txBody>
          <a:bodyPr rtlCol="0">
            <a:normAutofit/>
          </a:bodyPr>
          <a:lstStyle>
            <a:lvl1pPr>
              <a:defRPr sz="135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Segnaposto immagine 6">
            <a:extLst>
              <a:ext uri="{FF2B5EF4-FFF2-40B4-BE49-F238E27FC236}">
                <a16:creationId xmlns:a16="http://schemas.microsoft.com/office/drawing/2014/main" xmlns="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75373" y="1233488"/>
            <a:ext cx="3193256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18766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A5A73287-EED0-4EEC-8007-E2C13366027B}"/>
              </a:ext>
            </a:extLst>
          </p:cNvPr>
          <p:cNvSpPr/>
          <p:nvPr userDrawn="1"/>
        </p:nvSpPr>
        <p:spPr>
          <a:xfrm>
            <a:off x="4650582" y="1233488"/>
            <a:ext cx="4214813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87291" y="1357414"/>
            <a:ext cx="3941395" cy="2404860"/>
          </a:xfrm>
        </p:spPr>
        <p:txBody>
          <a:bodyPr rtlCol="0">
            <a:normAutofit/>
          </a:bodyPr>
          <a:lstStyle>
            <a:lvl1pPr>
              <a:defRPr sz="135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Segnaposto immagine 6">
            <a:extLst>
              <a:ext uri="{FF2B5EF4-FFF2-40B4-BE49-F238E27FC236}">
                <a16:creationId xmlns:a16="http://schemas.microsoft.com/office/drawing/2014/main" xmlns="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8607" y="1233488"/>
            <a:ext cx="4318397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11" name="Segnaposto immagine 6">
            <a:extLst>
              <a:ext uri="{FF2B5EF4-FFF2-40B4-BE49-F238E27FC236}">
                <a16:creationId xmlns:a16="http://schemas.microsoft.com/office/drawing/2014/main" xmlns="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0581" y="3967164"/>
            <a:ext cx="4214813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BB372D75-4BAD-4C47-AE7D-0F2711031EEC}"/>
              </a:ext>
            </a:extLst>
          </p:cNvPr>
          <p:cNvSpPr/>
          <p:nvPr userDrawn="1"/>
        </p:nvSpPr>
        <p:spPr>
          <a:xfrm>
            <a:off x="278607" y="3643800"/>
            <a:ext cx="4318397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6805" y="3848474"/>
            <a:ext cx="3942000" cy="2404800"/>
          </a:xfrm>
        </p:spPr>
        <p:txBody>
          <a:bodyPr rtlCol="0">
            <a:normAutofit/>
          </a:bodyPr>
          <a:lstStyle>
            <a:lvl1pPr>
              <a:defRPr sz="135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2810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21508BC1-7ABB-42C8-B268-3C6F4FD455DE}"/>
              </a:ext>
            </a:extLst>
          </p:cNvPr>
          <p:cNvSpPr/>
          <p:nvPr userDrawn="1"/>
        </p:nvSpPr>
        <p:spPr>
          <a:xfrm>
            <a:off x="150019" y="-1"/>
            <a:ext cx="899398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xmlns="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8625" y="1"/>
            <a:ext cx="4525566" cy="6857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35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F04A5F51-C7E6-44CC-ADF3-1C83AA35D0DC}"/>
              </a:ext>
            </a:extLst>
          </p:cNvPr>
          <p:cNvSpPr/>
          <p:nvPr userDrawn="1"/>
        </p:nvSpPr>
        <p:spPr>
          <a:xfrm>
            <a:off x="1" y="1"/>
            <a:ext cx="27860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9219" y="1512890"/>
            <a:ext cx="3739754" cy="3262311"/>
          </a:xfrm>
        </p:spPr>
        <p:txBody>
          <a:bodyPr rtlCol="0"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9219" y="4927601"/>
            <a:ext cx="3739754" cy="976311"/>
          </a:xfrm>
        </p:spPr>
        <p:txBody>
          <a:bodyPr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0508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Segnaposto immagine 6">
            <a:extLst>
              <a:ext uri="{FF2B5EF4-FFF2-40B4-BE49-F238E27FC236}">
                <a16:creationId xmlns:a16="http://schemas.microsoft.com/office/drawing/2014/main" xmlns="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8606" y="1233489"/>
            <a:ext cx="8640366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BB372D75-4BAD-4C47-AE7D-0F2711031EEC}"/>
              </a:ext>
            </a:extLst>
          </p:cNvPr>
          <p:cNvSpPr/>
          <p:nvPr userDrawn="1"/>
        </p:nvSpPr>
        <p:spPr>
          <a:xfrm>
            <a:off x="278606" y="3643800"/>
            <a:ext cx="8640366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87291" y="3808206"/>
            <a:ext cx="3941395" cy="2404860"/>
          </a:xfrm>
        </p:spPr>
        <p:txBody>
          <a:bodyPr rtlCol="0">
            <a:normAutofit/>
          </a:bodyPr>
          <a:lstStyle>
            <a:lvl1pPr>
              <a:defRPr sz="135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6805" y="3808236"/>
            <a:ext cx="3942000" cy="2404800"/>
          </a:xfrm>
        </p:spPr>
        <p:txBody>
          <a:bodyPr rtlCol="0">
            <a:normAutofit/>
          </a:bodyPr>
          <a:lstStyle>
            <a:lvl1pPr>
              <a:defRPr sz="135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xmlns="" id="{C15E3050-1157-4448-A84E-5AC72FC84A7F}"/>
              </a:ext>
            </a:extLst>
          </p:cNvPr>
          <p:cNvCxnSpPr/>
          <p:nvPr userDrawn="1"/>
        </p:nvCxnSpPr>
        <p:spPr>
          <a:xfrm>
            <a:off x="4598789" y="3774713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38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9144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xmlns="" id="{115DEB4D-1697-4E72-B2BF-F5EA1EF3B009}"/>
              </a:ext>
            </a:extLst>
          </p:cNvPr>
          <p:cNvSpPr/>
          <p:nvPr userDrawn="1"/>
        </p:nvSpPr>
        <p:spPr>
          <a:xfrm>
            <a:off x="5372100" y="3052634"/>
            <a:ext cx="1026400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7" y="1334424"/>
            <a:ext cx="3336131" cy="1520824"/>
          </a:xfrm>
        </p:spPr>
        <p:txBody>
          <a:bodyPr rtlCol="0" anchor="b">
            <a:noAutofit/>
          </a:bodyPr>
          <a:lstStyle>
            <a:lvl1pPr>
              <a:defRPr sz="27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07173" y="3118776"/>
            <a:ext cx="2195483" cy="3081999"/>
          </a:xfrm>
        </p:spPr>
        <p:txBody>
          <a:bodyPr rtlCol="0">
            <a:normAutofit/>
          </a:bodyPr>
          <a:lstStyle>
            <a:lvl1pPr>
              <a:defRPr sz="135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5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8606" y="3118776"/>
            <a:ext cx="2195100" cy="3081922"/>
          </a:xfrm>
        </p:spPr>
        <p:txBody>
          <a:bodyPr rtlCol="0">
            <a:normAutofit/>
          </a:bodyPr>
          <a:lstStyle>
            <a:lvl1pPr>
              <a:defRPr sz="135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5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25" name="Segnaposto immagine 24">
            <a:extLst>
              <a:ext uri="{FF2B5EF4-FFF2-40B4-BE49-F238E27FC236}">
                <a16:creationId xmlns:a16="http://schemas.microsoft.com/office/drawing/2014/main" xmlns="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81312" y="-4277"/>
            <a:ext cx="5462689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xmlns="" id="{475378D9-445B-4812-AE73-9B2CF92DCDF1}"/>
              </a:ext>
            </a:extLst>
          </p:cNvPr>
          <p:cNvSpPr/>
          <p:nvPr userDrawn="1"/>
        </p:nvSpPr>
        <p:spPr>
          <a:xfrm>
            <a:off x="4657725" y="2027725"/>
            <a:ext cx="804965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xmlns="" id="{B569B8CC-B741-4501-A871-F6CC58941F5C}"/>
              </a:ext>
            </a:extLst>
          </p:cNvPr>
          <p:cNvSpPr/>
          <p:nvPr userDrawn="1"/>
        </p:nvSpPr>
        <p:spPr>
          <a:xfrm>
            <a:off x="6495948" y="4055448"/>
            <a:ext cx="804965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xmlns="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2589014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23">
            <a:extLst>
              <a:ext uri="{FF2B5EF4-FFF2-40B4-BE49-F238E27FC236}">
                <a16:creationId xmlns:a16="http://schemas.microsoft.com/office/drawing/2014/main" xmlns="" id="{2F0E9B02-FBE7-4B3F-833A-FCDE146B2DAD}"/>
              </a:ext>
            </a:extLst>
          </p:cNvPr>
          <p:cNvSpPr/>
          <p:nvPr userDrawn="1"/>
        </p:nvSpPr>
        <p:spPr>
          <a:xfrm>
            <a:off x="0" y="1405863"/>
            <a:ext cx="225028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</p:spTree>
    <p:extLst>
      <p:ext uri="{BB962C8B-B14F-4D97-AF65-F5344CB8AC3E}">
        <p14:creationId xmlns:p14="http://schemas.microsoft.com/office/powerpoint/2010/main" val="125896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9144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13" name="Segnaposto immagine 6">
            <a:extLst>
              <a:ext uri="{FF2B5EF4-FFF2-40B4-BE49-F238E27FC236}">
                <a16:creationId xmlns:a16="http://schemas.microsoft.com/office/drawing/2014/main" xmlns="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8606" y="260350"/>
            <a:ext cx="8640366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xmlns="" id="{BF2C4CC9-6F35-4EBF-857F-EBD298D77347}"/>
              </a:ext>
            </a:extLst>
          </p:cNvPr>
          <p:cNvSpPr/>
          <p:nvPr userDrawn="1"/>
        </p:nvSpPr>
        <p:spPr>
          <a:xfrm>
            <a:off x="1184056" y="2299953"/>
            <a:ext cx="3315007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D1D54A23-014A-49B4-9E28-7641C8A4F0C1}"/>
              </a:ext>
            </a:extLst>
          </p:cNvPr>
          <p:cNvSpPr/>
          <p:nvPr userDrawn="1"/>
        </p:nvSpPr>
        <p:spPr>
          <a:xfrm>
            <a:off x="4638366" y="2299953"/>
            <a:ext cx="3315007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28" y="1233488"/>
            <a:ext cx="6762745" cy="761076"/>
          </a:xfrm>
        </p:spPr>
        <p:txBody>
          <a:bodyPr rtlCol="0" anchor="ctr">
            <a:noAutofit/>
          </a:bodyPr>
          <a:lstStyle>
            <a:lvl1pPr algn="ctr">
              <a:defRPr sz="27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6068" y="2424864"/>
            <a:ext cx="3099600" cy="2833200"/>
          </a:xfrm>
        </p:spPr>
        <p:txBody>
          <a:bodyPr rtlCol="0">
            <a:normAutofit/>
          </a:bodyPr>
          <a:lstStyle>
            <a:lvl1pPr>
              <a:defRPr sz="135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2115" y="2424865"/>
            <a:ext cx="3098888" cy="2832101"/>
          </a:xfrm>
        </p:spPr>
        <p:txBody>
          <a:bodyPr rtlCol="0">
            <a:normAutofit/>
          </a:bodyPr>
          <a:lstStyle>
            <a:lvl1pPr>
              <a:defRPr sz="135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10695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113E1565-5B33-4914-9800-50B8400266FF}"/>
              </a:ext>
            </a:extLst>
          </p:cNvPr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6" name="Segnaposto immagine 6">
            <a:extLst>
              <a:ext uri="{FF2B5EF4-FFF2-40B4-BE49-F238E27FC236}">
                <a16:creationId xmlns:a16="http://schemas.microsoft.com/office/drawing/2014/main" xmlns="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1817" y="260350"/>
            <a:ext cx="8640366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91105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7" name="Segnaposto immagine 26">
            <a:extLst>
              <a:ext uri="{FF2B5EF4-FFF2-40B4-BE49-F238E27FC236}">
                <a16:creationId xmlns:a16="http://schemas.microsoft.com/office/drawing/2014/main" xmlns="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"/>
            <a:ext cx="9143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422160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4" name="Segnaposto immagine 6">
            <a:extLst>
              <a:ext uri="{FF2B5EF4-FFF2-40B4-BE49-F238E27FC236}">
                <a16:creationId xmlns:a16="http://schemas.microsoft.com/office/drawing/2014/main" xmlns="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8607" y="260350"/>
            <a:ext cx="3369469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5" name="Segnaposto immagine 6">
            <a:extLst>
              <a:ext uri="{FF2B5EF4-FFF2-40B4-BE49-F238E27FC236}">
                <a16:creationId xmlns:a16="http://schemas.microsoft.com/office/drawing/2014/main" xmlns="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36182" y="260350"/>
            <a:ext cx="2055019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6" name="Segnaposto immagine 6">
            <a:extLst>
              <a:ext uri="{FF2B5EF4-FFF2-40B4-BE49-F238E27FC236}">
                <a16:creationId xmlns:a16="http://schemas.microsoft.com/office/drawing/2014/main" xmlns="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79307" y="260350"/>
            <a:ext cx="3039666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7" name="Segnaposto immagine 6">
            <a:extLst>
              <a:ext uri="{FF2B5EF4-FFF2-40B4-BE49-F238E27FC236}">
                <a16:creationId xmlns:a16="http://schemas.microsoft.com/office/drawing/2014/main" xmlns="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79307" y="4165600"/>
            <a:ext cx="3039666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411447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4" name="Segnaposto immagine 6">
            <a:extLst>
              <a:ext uri="{FF2B5EF4-FFF2-40B4-BE49-F238E27FC236}">
                <a16:creationId xmlns:a16="http://schemas.microsoft.com/office/drawing/2014/main" xmlns="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9144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xmlns="" id="{18F30468-CC2E-4430-88DD-81D548B988FA}"/>
              </a:ext>
            </a:extLst>
          </p:cNvPr>
          <p:cNvGrpSpPr/>
          <p:nvPr userDrawn="1"/>
        </p:nvGrpSpPr>
        <p:grpSpPr>
          <a:xfrm>
            <a:off x="278606" y="260350"/>
            <a:ext cx="483394" cy="973138"/>
            <a:chOff x="371475" y="671713"/>
            <a:chExt cx="496540" cy="836738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xmlns="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350" noProof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xmlns="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350" noProof="0"/>
            </a:p>
          </p:txBody>
        </p:sp>
      </p:grp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38B3D026-83A3-4D78-8B11-A20A6F47170C}"/>
              </a:ext>
            </a:extLst>
          </p:cNvPr>
          <p:cNvSpPr/>
          <p:nvPr userDrawn="1"/>
        </p:nvSpPr>
        <p:spPr>
          <a:xfrm>
            <a:off x="8096251" y="5642462"/>
            <a:ext cx="104775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</p:spTree>
    <p:extLst>
      <p:ext uri="{BB962C8B-B14F-4D97-AF65-F5344CB8AC3E}">
        <p14:creationId xmlns:p14="http://schemas.microsoft.com/office/powerpoint/2010/main" val="235995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9171FC10-F7C3-4841-A705-B83FDE093009}"/>
              </a:ext>
            </a:extLst>
          </p:cNvPr>
          <p:cNvSpPr/>
          <p:nvPr userDrawn="1"/>
        </p:nvSpPr>
        <p:spPr>
          <a:xfrm>
            <a:off x="7048501" y="0"/>
            <a:ext cx="20954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4" name="Segnaposto immagine 6">
            <a:extLst>
              <a:ext uri="{FF2B5EF4-FFF2-40B4-BE49-F238E27FC236}">
                <a16:creationId xmlns:a16="http://schemas.microsoft.com/office/drawing/2014/main" xmlns="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60350"/>
            <a:ext cx="8918972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103508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7" y="260352"/>
            <a:ext cx="8640365" cy="755649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Segnaposto immagine 6">
            <a:extLst>
              <a:ext uri="{FF2B5EF4-FFF2-40B4-BE49-F238E27FC236}">
                <a16:creationId xmlns:a16="http://schemas.microsoft.com/office/drawing/2014/main" xmlns="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8606" y="1233488"/>
            <a:ext cx="18495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02FAA6CD-8686-4F0E-9F34-3D74AC34027E}"/>
              </a:ext>
            </a:extLst>
          </p:cNvPr>
          <p:cNvSpPr/>
          <p:nvPr userDrawn="1"/>
        </p:nvSpPr>
        <p:spPr>
          <a:xfrm>
            <a:off x="2169214" y="1233489"/>
            <a:ext cx="2407754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3334" y="1330963"/>
            <a:ext cx="2239514" cy="1076636"/>
          </a:xfrm>
        </p:spPr>
        <p:txBody>
          <a:bodyPr rtlCol="0" anchor="ctr"/>
          <a:lstStyle>
            <a:lvl1pPr marL="0" indent="0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735AFBAA-25FF-494A-937E-3DFC5F737803}"/>
              </a:ext>
            </a:extLst>
          </p:cNvPr>
          <p:cNvSpPr/>
          <p:nvPr userDrawn="1"/>
        </p:nvSpPr>
        <p:spPr>
          <a:xfrm>
            <a:off x="2169214" y="2542917"/>
            <a:ext cx="2407754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53334" y="2623930"/>
            <a:ext cx="2239514" cy="3448880"/>
          </a:xfrm>
        </p:spPr>
        <p:txBody>
          <a:bodyPr rtlCol="0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1" name="Segnaposto immagine 6">
            <a:extLst>
              <a:ext uri="{FF2B5EF4-FFF2-40B4-BE49-F238E27FC236}">
                <a16:creationId xmlns:a16="http://schemas.microsoft.com/office/drawing/2014/main" xmlns="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13804" y="1233487"/>
            <a:ext cx="184868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7CD8F79B-BFE6-4B3E-8853-5C61FDFF46D9}"/>
              </a:ext>
            </a:extLst>
          </p:cNvPr>
          <p:cNvSpPr/>
          <p:nvPr userDrawn="1"/>
        </p:nvSpPr>
        <p:spPr>
          <a:xfrm>
            <a:off x="6504849" y="1233489"/>
            <a:ext cx="2407754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>
              <a:solidFill>
                <a:schemeClr val="bg1"/>
              </a:solidFill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xmlns="" id="{33B3569E-E4EC-433C-AFDA-E50961675D8F}"/>
              </a:ext>
            </a:extLst>
          </p:cNvPr>
          <p:cNvSpPr/>
          <p:nvPr userDrawn="1"/>
        </p:nvSpPr>
        <p:spPr>
          <a:xfrm>
            <a:off x="6504848" y="2542917"/>
            <a:ext cx="2407754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9574" y="1333189"/>
            <a:ext cx="2238300" cy="1074410"/>
          </a:xfrm>
        </p:spPr>
        <p:txBody>
          <a:bodyPr rtlCol="0" anchor="ctr"/>
          <a:lstStyle>
            <a:lvl1pPr marL="0" indent="0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9574" y="2623931"/>
            <a:ext cx="2238300" cy="3448881"/>
          </a:xfrm>
        </p:spPr>
        <p:txBody>
          <a:bodyPr rtlCol="0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8961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7" y="260352"/>
            <a:ext cx="8640365" cy="755649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Segnaposto immagine 6">
            <a:extLst>
              <a:ext uri="{FF2B5EF4-FFF2-40B4-BE49-F238E27FC236}">
                <a16:creationId xmlns:a16="http://schemas.microsoft.com/office/drawing/2014/main" xmlns="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97871" y="1233488"/>
            <a:ext cx="3621101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02FAA6CD-8686-4F0E-9F34-3D74AC34027E}"/>
              </a:ext>
            </a:extLst>
          </p:cNvPr>
          <p:cNvSpPr/>
          <p:nvPr userDrawn="1"/>
        </p:nvSpPr>
        <p:spPr>
          <a:xfrm>
            <a:off x="278608" y="1233489"/>
            <a:ext cx="2407754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728" y="1330963"/>
            <a:ext cx="2239514" cy="1076636"/>
          </a:xfrm>
        </p:spPr>
        <p:txBody>
          <a:bodyPr rtlCol="0" anchor="ctr"/>
          <a:lstStyle>
            <a:lvl1pPr marL="0" indent="0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735AFBAA-25FF-494A-937E-3DFC5F737803}"/>
              </a:ext>
            </a:extLst>
          </p:cNvPr>
          <p:cNvSpPr/>
          <p:nvPr userDrawn="1"/>
        </p:nvSpPr>
        <p:spPr>
          <a:xfrm>
            <a:off x="278607" y="2542917"/>
            <a:ext cx="2407754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2728" y="2623930"/>
            <a:ext cx="2239514" cy="3448880"/>
          </a:xfrm>
        </p:spPr>
        <p:txBody>
          <a:bodyPr rtlCol="0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7CD8F79B-BFE6-4B3E-8853-5C61FDFF46D9}"/>
              </a:ext>
            </a:extLst>
          </p:cNvPr>
          <p:cNvSpPr/>
          <p:nvPr userDrawn="1"/>
        </p:nvSpPr>
        <p:spPr>
          <a:xfrm>
            <a:off x="2788240" y="1233489"/>
            <a:ext cx="2407754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>
              <a:solidFill>
                <a:schemeClr val="bg1"/>
              </a:solidFill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xmlns="" id="{33B3569E-E4EC-433C-AFDA-E50961675D8F}"/>
              </a:ext>
            </a:extLst>
          </p:cNvPr>
          <p:cNvSpPr/>
          <p:nvPr userDrawn="1"/>
        </p:nvSpPr>
        <p:spPr>
          <a:xfrm>
            <a:off x="2788239" y="2542917"/>
            <a:ext cx="2407754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872965" y="1333189"/>
            <a:ext cx="2238300" cy="1074410"/>
          </a:xfrm>
        </p:spPr>
        <p:txBody>
          <a:bodyPr rtlCol="0" anchor="ctr"/>
          <a:lstStyle>
            <a:lvl1pPr marL="0" indent="0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872965" y="2623931"/>
            <a:ext cx="2238300" cy="3448881"/>
          </a:xfrm>
        </p:spPr>
        <p:txBody>
          <a:bodyPr rtlCol="0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2588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xmlns="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6857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35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7458" y="1779590"/>
            <a:ext cx="3989086" cy="2182811"/>
          </a:xfrm>
        </p:spPr>
        <p:txBody>
          <a:bodyPr rtlCol="0" anchor="b">
            <a:normAutofit/>
          </a:bodyPr>
          <a:lstStyle>
            <a:lvl1pPr algn="ctr">
              <a:defRPr sz="405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7458" y="4079084"/>
            <a:ext cx="3989086" cy="976311"/>
          </a:xfrm>
        </p:spPr>
        <p:txBody>
          <a:bodyPr rtlCol="0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5504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7" y="260352"/>
            <a:ext cx="8640365" cy="755649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Segnaposto immagine 6">
            <a:extLst>
              <a:ext uri="{FF2B5EF4-FFF2-40B4-BE49-F238E27FC236}">
                <a16:creationId xmlns:a16="http://schemas.microsoft.com/office/drawing/2014/main" xmlns="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8607" y="1233488"/>
            <a:ext cx="864036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96349" y="2910544"/>
            <a:ext cx="3793500" cy="518457"/>
          </a:xfrm>
        </p:spPr>
        <p:txBody>
          <a:bodyPr rtlCol="0" anchor="ctr"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96349" y="3523421"/>
            <a:ext cx="3793500" cy="2181641"/>
          </a:xfrm>
        </p:spPr>
        <p:txBody>
          <a:bodyPr rtlCol="0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825">
                <a:solidFill>
                  <a:schemeClr val="bg1"/>
                </a:solidFill>
              </a:defRPr>
            </a:lvl4pPr>
            <a:lvl5pPr>
              <a:defRPr sz="825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357" y="2910544"/>
            <a:ext cx="3793798" cy="518457"/>
          </a:xfrm>
        </p:spPr>
        <p:txBody>
          <a:bodyPr rtlCol="0" anchor="ctr"/>
          <a:lstStyle>
            <a:lvl1pPr marL="0" indent="0">
              <a:buNone/>
              <a:defRPr sz="150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357" y="3523421"/>
            <a:ext cx="3793798" cy="2181641"/>
          </a:xfrm>
        </p:spPr>
        <p:txBody>
          <a:bodyPr rtlCol="0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825">
                <a:solidFill>
                  <a:schemeClr val="bg1"/>
                </a:solidFill>
              </a:defRPr>
            </a:lvl4pPr>
            <a:lvl5pPr>
              <a:defRPr sz="825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68641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9144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7" y="260352"/>
            <a:ext cx="8640365" cy="755649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96348" y="3634444"/>
            <a:ext cx="4222624" cy="518457"/>
          </a:xfrm>
        </p:spPr>
        <p:txBody>
          <a:bodyPr rtlCol="0" anchor="ctr">
            <a:normAutofit/>
          </a:bodyPr>
          <a:lstStyle>
            <a:lvl1pPr marL="0" indent="0">
              <a:buNone/>
              <a:defRPr sz="1500" b="1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96348" y="4247321"/>
            <a:ext cx="4222624" cy="1953455"/>
          </a:xfrm>
        </p:spPr>
        <p:txBody>
          <a:bodyPr rtlCol="0">
            <a:normAutofit/>
          </a:bodyPr>
          <a:lstStyle>
            <a:lvl1pPr>
              <a:defRPr sz="135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5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8607" y="3634444"/>
            <a:ext cx="4186548" cy="518457"/>
          </a:xfrm>
        </p:spPr>
        <p:txBody>
          <a:bodyPr rtlCol="0" anchor="ctr"/>
          <a:lstStyle>
            <a:lvl1pPr marL="0" indent="0">
              <a:buNone/>
              <a:defRPr sz="1500" b="1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8607" y="4247321"/>
            <a:ext cx="4186548" cy="1953455"/>
          </a:xfrm>
        </p:spPr>
        <p:txBody>
          <a:bodyPr rtlCol="0">
            <a:normAutofit/>
          </a:bodyPr>
          <a:lstStyle>
            <a:lvl1pPr>
              <a:defRPr sz="135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5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1" name="Segnaposto immagine 6">
            <a:extLst>
              <a:ext uri="{FF2B5EF4-FFF2-40B4-BE49-F238E27FC236}">
                <a16:creationId xmlns:a16="http://schemas.microsoft.com/office/drawing/2014/main" xmlns="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8607" y="1593852"/>
            <a:ext cx="4186548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16" name="Segnaposto immagine 6">
            <a:extLst>
              <a:ext uri="{FF2B5EF4-FFF2-40B4-BE49-F238E27FC236}">
                <a16:creationId xmlns:a16="http://schemas.microsoft.com/office/drawing/2014/main" xmlns="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11304" y="1593851"/>
            <a:ext cx="4186548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381542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990C1024-E4C7-44C6-ADC4-870B3D482C3F}"/>
              </a:ext>
            </a:extLst>
          </p:cNvPr>
          <p:cNvSpPr/>
          <p:nvPr userDrawn="1"/>
        </p:nvSpPr>
        <p:spPr>
          <a:xfrm>
            <a:off x="4830959" y="3761721"/>
            <a:ext cx="40851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4DB43705-0B3F-4F77-A8BB-08EC09D36A56}"/>
              </a:ext>
            </a:extLst>
          </p:cNvPr>
          <p:cNvSpPr/>
          <p:nvPr userDrawn="1"/>
        </p:nvSpPr>
        <p:spPr>
          <a:xfrm>
            <a:off x="278606" y="1271589"/>
            <a:ext cx="4083844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7" y="260352"/>
            <a:ext cx="8640365" cy="755649"/>
          </a:xfrm>
        </p:spPr>
        <p:txBody>
          <a:bodyPr rtlCol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57627" y="3956707"/>
            <a:ext cx="3831766" cy="518457"/>
          </a:xfrm>
        </p:spPr>
        <p:txBody>
          <a:bodyPr rtlCol="0" anchor="ctr"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57627" y="4569584"/>
            <a:ext cx="3831766" cy="1412117"/>
          </a:xfrm>
        </p:spPr>
        <p:txBody>
          <a:bodyPr rtlCol="0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825">
                <a:solidFill>
                  <a:schemeClr val="bg1"/>
                </a:solidFill>
              </a:defRPr>
            </a:lvl4pPr>
            <a:lvl5pPr>
              <a:defRPr sz="825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877" y="1462744"/>
            <a:ext cx="3831300" cy="518457"/>
          </a:xfrm>
        </p:spPr>
        <p:txBody>
          <a:bodyPr rtlCol="0" anchor="ctr"/>
          <a:lstStyle>
            <a:lvl1pPr marL="0" indent="0">
              <a:buNone/>
              <a:defRPr sz="150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4877" y="2075621"/>
            <a:ext cx="3831300" cy="1391480"/>
          </a:xfrm>
        </p:spPr>
        <p:txBody>
          <a:bodyPr rtlCol="0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825">
                <a:solidFill>
                  <a:schemeClr val="bg1"/>
                </a:solidFill>
              </a:defRPr>
            </a:lvl4pPr>
            <a:lvl5pPr>
              <a:defRPr sz="825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7" name="Segnaposto immagine 6">
            <a:extLst>
              <a:ext uri="{FF2B5EF4-FFF2-40B4-BE49-F238E27FC236}">
                <a16:creationId xmlns:a16="http://schemas.microsoft.com/office/drawing/2014/main" xmlns="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10076" y="1271589"/>
            <a:ext cx="4509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18" name="Segnaposto immagine 6">
            <a:extLst>
              <a:ext uri="{FF2B5EF4-FFF2-40B4-BE49-F238E27FC236}">
                <a16:creationId xmlns:a16="http://schemas.microsoft.com/office/drawing/2014/main" xmlns="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8606" y="3758269"/>
            <a:ext cx="450885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356549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4" name="Segnaposto immagine 6">
            <a:extLst>
              <a:ext uri="{FF2B5EF4-FFF2-40B4-BE49-F238E27FC236}">
                <a16:creationId xmlns:a16="http://schemas.microsoft.com/office/drawing/2014/main" xmlns="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8607" y="1233488"/>
            <a:ext cx="4179094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6" name="Segnaposto immagine 6">
            <a:extLst>
              <a:ext uri="{FF2B5EF4-FFF2-40B4-BE49-F238E27FC236}">
                <a16:creationId xmlns:a16="http://schemas.microsoft.com/office/drawing/2014/main" xmlns="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39878" y="2227263"/>
            <a:ext cx="4179094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85661614-E5E5-43DF-A12A-7BE84E58EE3B}"/>
              </a:ext>
            </a:extLst>
          </p:cNvPr>
          <p:cNvSpPr/>
          <p:nvPr userDrawn="1"/>
        </p:nvSpPr>
        <p:spPr>
          <a:xfrm>
            <a:off x="278607" y="5271761"/>
            <a:ext cx="4179094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9161B260-71A2-402A-A38D-FE2C484B7F99}"/>
              </a:ext>
            </a:extLst>
          </p:cNvPr>
          <p:cNvSpPr/>
          <p:nvPr userDrawn="1"/>
        </p:nvSpPr>
        <p:spPr>
          <a:xfrm>
            <a:off x="4739877" y="1233489"/>
            <a:ext cx="4179094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xmlns="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1240" y="5380667"/>
            <a:ext cx="3933825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10" name="Segnaposto testo 8">
            <a:extLst>
              <a:ext uri="{FF2B5EF4-FFF2-40B4-BE49-F238E27FC236}">
                <a16:creationId xmlns:a16="http://schemas.microsoft.com/office/drawing/2014/main" xmlns="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62511" y="1342395"/>
            <a:ext cx="3933825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</p:spTree>
    <p:extLst>
      <p:ext uri="{BB962C8B-B14F-4D97-AF65-F5344CB8AC3E}">
        <p14:creationId xmlns:p14="http://schemas.microsoft.com/office/powerpoint/2010/main" val="28786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xmlns="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774" y="4517395"/>
            <a:ext cx="4029072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10" name="Segnaposto testo 8">
            <a:extLst>
              <a:ext uri="{FF2B5EF4-FFF2-40B4-BE49-F238E27FC236}">
                <a16:creationId xmlns:a16="http://schemas.microsoft.com/office/drawing/2014/main" xmlns="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91062" y="1642105"/>
            <a:ext cx="4029072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39064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xmlns="" id="{AF9F3577-4130-4F32-9302-DA8838D30560}"/>
              </a:ext>
            </a:extLst>
          </p:cNvPr>
          <p:cNvSpPr/>
          <p:nvPr userDrawn="1"/>
        </p:nvSpPr>
        <p:spPr>
          <a:xfrm>
            <a:off x="7753351" y="5122548"/>
            <a:ext cx="139064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4" name="Segnaposto immagine 6">
            <a:extLst>
              <a:ext uri="{FF2B5EF4-FFF2-40B4-BE49-F238E27FC236}">
                <a16:creationId xmlns:a16="http://schemas.microsoft.com/office/drawing/2014/main" xmlns="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5775" y="571501"/>
            <a:ext cx="4029073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6" name="Segnaposto immagine 6">
            <a:extLst>
              <a:ext uri="{FF2B5EF4-FFF2-40B4-BE49-F238E27FC236}">
                <a16:creationId xmlns:a16="http://schemas.microsoft.com/office/drawing/2014/main" xmlns="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91061" y="2429506"/>
            <a:ext cx="4029073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68186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6F023CF6-0A85-4867-A5CF-F75DDBC4C20A}"/>
              </a:ext>
            </a:extLst>
          </p:cNvPr>
          <p:cNvSpPr/>
          <p:nvPr userDrawn="1"/>
        </p:nvSpPr>
        <p:spPr>
          <a:xfrm>
            <a:off x="0" y="1932304"/>
            <a:ext cx="9144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4" name="Segnaposto immagine 6">
            <a:extLst>
              <a:ext uri="{FF2B5EF4-FFF2-40B4-BE49-F238E27FC236}">
                <a16:creationId xmlns:a16="http://schemas.microsoft.com/office/drawing/2014/main" xmlns="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5775" y="1470978"/>
            <a:ext cx="4029073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6" name="Segnaposto immagine 6">
            <a:extLst>
              <a:ext uri="{FF2B5EF4-FFF2-40B4-BE49-F238E27FC236}">
                <a16:creationId xmlns:a16="http://schemas.microsoft.com/office/drawing/2014/main" xmlns="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91061" y="1462404"/>
            <a:ext cx="4029073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xmlns="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774" y="5451475"/>
            <a:ext cx="4029072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10" name="Segnaposto testo 8">
            <a:extLst>
              <a:ext uri="{FF2B5EF4-FFF2-40B4-BE49-F238E27FC236}">
                <a16:creationId xmlns:a16="http://schemas.microsoft.com/office/drawing/2014/main" xmlns="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91061" y="591502"/>
            <a:ext cx="4029072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xmlns="" id="{AF4B4D45-80E3-42F8-B437-4182608210C3}"/>
              </a:ext>
            </a:extLst>
          </p:cNvPr>
          <p:cNvGrpSpPr/>
          <p:nvPr userDrawn="1"/>
        </p:nvGrpSpPr>
        <p:grpSpPr>
          <a:xfrm>
            <a:off x="4040981" y="422433"/>
            <a:ext cx="483394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xmlns="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350" noProof="0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xmlns="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350" noProof="0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xmlns="" id="{FA147081-5AFB-463F-B27C-7A0C4CA0573B}"/>
              </a:ext>
            </a:extLst>
          </p:cNvPr>
          <p:cNvGrpSpPr/>
          <p:nvPr userDrawn="1"/>
        </p:nvGrpSpPr>
        <p:grpSpPr>
          <a:xfrm flipH="1">
            <a:off x="4686301" y="5451475"/>
            <a:ext cx="483394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xmlns="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350" noProof="0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xmlns="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350" noProof="0"/>
            </a:p>
          </p:txBody>
        </p:sp>
      </p:grpSp>
    </p:spTree>
    <p:extLst>
      <p:ext uri="{BB962C8B-B14F-4D97-AF65-F5344CB8AC3E}">
        <p14:creationId xmlns:p14="http://schemas.microsoft.com/office/powerpoint/2010/main" val="49338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4" name="Segnaposto immagine 6">
            <a:extLst>
              <a:ext uri="{FF2B5EF4-FFF2-40B4-BE49-F238E27FC236}">
                <a16:creationId xmlns:a16="http://schemas.microsoft.com/office/drawing/2014/main" xmlns="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144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6" name="Segnaposto immagine 6">
            <a:extLst>
              <a:ext uri="{FF2B5EF4-FFF2-40B4-BE49-F238E27FC236}">
                <a16:creationId xmlns:a16="http://schemas.microsoft.com/office/drawing/2014/main" xmlns="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29151" y="0"/>
            <a:ext cx="451484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xmlns="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4013" y="5008563"/>
            <a:ext cx="3682800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10" name="Segnaposto testo 8">
            <a:extLst>
              <a:ext uri="{FF2B5EF4-FFF2-40B4-BE49-F238E27FC236}">
                <a16:creationId xmlns:a16="http://schemas.microsoft.com/office/drawing/2014/main" xmlns="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76695" y="5008563"/>
            <a:ext cx="3681531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</p:spTree>
    <p:extLst>
      <p:ext uri="{BB962C8B-B14F-4D97-AF65-F5344CB8AC3E}">
        <p14:creationId xmlns:p14="http://schemas.microsoft.com/office/powerpoint/2010/main" val="330373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6F023CF6-0A85-4867-A5CF-F75DDBC4C20A}"/>
              </a:ext>
            </a:extLst>
          </p:cNvPr>
          <p:cNvSpPr/>
          <p:nvPr userDrawn="1"/>
        </p:nvSpPr>
        <p:spPr>
          <a:xfrm>
            <a:off x="0" y="1"/>
            <a:ext cx="4029072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4" name="Segnaposto immagine 6">
            <a:extLst>
              <a:ext uri="{FF2B5EF4-FFF2-40B4-BE49-F238E27FC236}">
                <a16:creationId xmlns:a16="http://schemas.microsoft.com/office/drawing/2014/main" xmlns="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8606" y="260351"/>
            <a:ext cx="4213615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xmlns="" id="{97E2F46B-C34E-40D3-9D43-BBA43EDFC924}"/>
              </a:ext>
            </a:extLst>
          </p:cNvPr>
          <p:cNvSpPr/>
          <p:nvPr userDrawn="1"/>
        </p:nvSpPr>
        <p:spPr>
          <a:xfrm>
            <a:off x="5114930" y="-18257"/>
            <a:ext cx="4029072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6" name="Segnaposto immagine 6">
            <a:extLst>
              <a:ext uri="{FF2B5EF4-FFF2-40B4-BE49-F238E27FC236}">
                <a16:creationId xmlns:a16="http://schemas.microsoft.com/office/drawing/2014/main" xmlns="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10110" y="260351"/>
            <a:ext cx="42147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xmlns="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4013" y="5008563"/>
            <a:ext cx="3682800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10" name="Segnaposto testo 8">
            <a:extLst>
              <a:ext uri="{FF2B5EF4-FFF2-40B4-BE49-F238E27FC236}">
                <a16:creationId xmlns:a16="http://schemas.microsoft.com/office/drawing/2014/main" xmlns="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76695" y="5008563"/>
            <a:ext cx="3681531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</p:spTree>
    <p:extLst>
      <p:ext uri="{BB962C8B-B14F-4D97-AF65-F5344CB8AC3E}">
        <p14:creationId xmlns:p14="http://schemas.microsoft.com/office/powerpoint/2010/main" val="363371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xmlns="" id="{E2950CCA-59F9-4C47-A5BA-294E9EDCBABE}"/>
              </a:ext>
            </a:extLst>
          </p:cNvPr>
          <p:cNvSpPr/>
          <p:nvPr userDrawn="1"/>
        </p:nvSpPr>
        <p:spPr>
          <a:xfrm>
            <a:off x="278606" y="1233488"/>
            <a:ext cx="2082266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xmlns="" id="{EB5BF167-B9E6-4F02-9FA8-3CA79D552F0E}"/>
              </a:ext>
            </a:extLst>
          </p:cNvPr>
          <p:cNvSpPr/>
          <p:nvPr userDrawn="1"/>
        </p:nvSpPr>
        <p:spPr>
          <a:xfrm>
            <a:off x="2464639" y="1233488"/>
            <a:ext cx="2082266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xmlns="" id="{B48694DE-D82B-49DB-8A45-D1DD4C9BCEF1}"/>
              </a:ext>
            </a:extLst>
          </p:cNvPr>
          <p:cNvSpPr/>
          <p:nvPr userDrawn="1"/>
        </p:nvSpPr>
        <p:spPr>
          <a:xfrm>
            <a:off x="4650673" y="1233488"/>
            <a:ext cx="2082266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xmlns="" id="{407C1370-8D38-4641-8D37-30A1218A4372}"/>
              </a:ext>
            </a:extLst>
          </p:cNvPr>
          <p:cNvSpPr/>
          <p:nvPr userDrawn="1"/>
        </p:nvSpPr>
        <p:spPr>
          <a:xfrm>
            <a:off x="6836706" y="1246189"/>
            <a:ext cx="2082266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xmlns="" id="{CE3EDDE5-9B23-44D7-8546-0B2365B42B16}"/>
              </a:ext>
            </a:extLst>
          </p:cNvPr>
          <p:cNvCxnSpPr/>
          <p:nvPr userDrawn="1"/>
        </p:nvCxnSpPr>
        <p:spPr>
          <a:xfrm>
            <a:off x="443439" y="3721100"/>
            <a:ext cx="1752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xmlns="" id="{B9D259D5-D3C0-4B60-B2D9-9B6DFFD270D8}"/>
              </a:ext>
            </a:extLst>
          </p:cNvPr>
          <p:cNvCxnSpPr/>
          <p:nvPr userDrawn="1"/>
        </p:nvCxnSpPr>
        <p:spPr>
          <a:xfrm>
            <a:off x="2629472" y="3721100"/>
            <a:ext cx="1752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xmlns="" id="{0710C392-9E34-4640-AC70-210A1B8C47B5}"/>
              </a:ext>
            </a:extLst>
          </p:cNvPr>
          <p:cNvCxnSpPr/>
          <p:nvPr userDrawn="1"/>
        </p:nvCxnSpPr>
        <p:spPr>
          <a:xfrm>
            <a:off x="4815506" y="3721100"/>
            <a:ext cx="1752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xmlns="" id="{D7A92E0B-B060-48FA-A650-36894FF4B216}"/>
              </a:ext>
            </a:extLst>
          </p:cNvPr>
          <p:cNvCxnSpPr/>
          <p:nvPr userDrawn="1"/>
        </p:nvCxnSpPr>
        <p:spPr>
          <a:xfrm>
            <a:off x="7001539" y="3721100"/>
            <a:ext cx="1752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egnaposto immagine 33">
            <a:extLst>
              <a:ext uri="{FF2B5EF4-FFF2-40B4-BE49-F238E27FC236}">
                <a16:creationId xmlns:a16="http://schemas.microsoft.com/office/drawing/2014/main" xmlns="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7225" y="1739900"/>
            <a:ext cx="1266825" cy="1397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5" name="Segnaposto immagine 33">
            <a:extLst>
              <a:ext uri="{FF2B5EF4-FFF2-40B4-BE49-F238E27FC236}">
                <a16:creationId xmlns:a16="http://schemas.microsoft.com/office/drawing/2014/main" xmlns="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72360" y="4263232"/>
            <a:ext cx="1266825" cy="1397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6" name="Segnaposto immagine 33">
            <a:extLst>
              <a:ext uri="{FF2B5EF4-FFF2-40B4-BE49-F238E27FC236}">
                <a16:creationId xmlns:a16="http://schemas.microsoft.com/office/drawing/2014/main" xmlns="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58393" y="1739900"/>
            <a:ext cx="1266825" cy="1397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8" name="Segnaposto immagine 33">
            <a:extLst>
              <a:ext uri="{FF2B5EF4-FFF2-40B4-BE49-F238E27FC236}">
                <a16:creationId xmlns:a16="http://schemas.microsoft.com/office/drawing/2014/main" xmlns="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44426" y="4263232"/>
            <a:ext cx="1266825" cy="1397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0" name="Segnaposto testo 39">
            <a:extLst>
              <a:ext uri="{FF2B5EF4-FFF2-40B4-BE49-F238E27FC236}">
                <a16:creationId xmlns:a16="http://schemas.microsoft.com/office/drawing/2014/main" xmlns="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912" y="3949700"/>
            <a:ext cx="1752600" cy="1854200"/>
          </a:xfrm>
        </p:spPr>
        <p:txBody>
          <a:bodyPr rtlCol="0">
            <a:no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41" name="Segnaposto testo 39">
            <a:extLst>
              <a:ext uri="{FF2B5EF4-FFF2-40B4-BE49-F238E27FC236}">
                <a16:creationId xmlns:a16="http://schemas.microsoft.com/office/drawing/2014/main" xmlns="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29472" y="1595835"/>
            <a:ext cx="1752600" cy="1854200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42" name="Segnaposto testo 39">
            <a:extLst>
              <a:ext uri="{FF2B5EF4-FFF2-40B4-BE49-F238E27FC236}">
                <a16:creationId xmlns:a16="http://schemas.microsoft.com/office/drawing/2014/main" xmlns="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15506" y="3949700"/>
            <a:ext cx="1752600" cy="1854200"/>
          </a:xfrm>
        </p:spPr>
        <p:txBody>
          <a:bodyPr rtlCol="0">
            <a:no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43" name="Segnaposto testo 39">
            <a:extLst>
              <a:ext uri="{FF2B5EF4-FFF2-40B4-BE49-F238E27FC236}">
                <a16:creationId xmlns:a16="http://schemas.microsoft.com/office/drawing/2014/main" xmlns="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01539" y="1595835"/>
            <a:ext cx="1752600" cy="1854200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</p:spTree>
    <p:extLst>
      <p:ext uri="{BB962C8B-B14F-4D97-AF65-F5344CB8AC3E}">
        <p14:creationId xmlns:p14="http://schemas.microsoft.com/office/powerpoint/2010/main" val="210807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>
            <a:extLst>
              <a:ext uri="{FF2B5EF4-FFF2-40B4-BE49-F238E27FC236}">
                <a16:creationId xmlns:a16="http://schemas.microsoft.com/office/drawing/2014/main" xmlns="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7" y="260351"/>
            <a:ext cx="4626355" cy="758824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xmlns="" id="{E2950CCA-59F9-4C47-A5BA-294E9EDCBABE}"/>
              </a:ext>
            </a:extLst>
          </p:cNvPr>
          <p:cNvSpPr/>
          <p:nvPr userDrawn="1"/>
        </p:nvSpPr>
        <p:spPr>
          <a:xfrm>
            <a:off x="5076826" y="0"/>
            <a:ext cx="203331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xmlns="" id="{F44232AA-36A1-4A85-8868-9D12848EB106}"/>
              </a:ext>
            </a:extLst>
          </p:cNvPr>
          <p:cNvSpPr/>
          <p:nvPr userDrawn="1"/>
        </p:nvSpPr>
        <p:spPr>
          <a:xfrm>
            <a:off x="7110688" y="2286000"/>
            <a:ext cx="203331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0B045D93-056D-486E-A634-890ECB9AF9C2}"/>
              </a:ext>
            </a:extLst>
          </p:cNvPr>
          <p:cNvSpPr/>
          <p:nvPr userDrawn="1"/>
        </p:nvSpPr>
        <p:spPr>
          <a:xfrm>
            <a:off x="5076825" y="4572000"/>
            <a:ext cx="203331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xmlns="" id="{567CD5E4-19A9-4EFD-BBF1-2B1FBC9BB9BD}"/>
              </a:ext>
            </a:extLst>
          </p:cNvPr>
          <p:cNvSpPr/>
          <p:nvPr userDrawn="1"/>
        </p:nvSpPr>
        <p:spPr>
          <a:xfrm>
            <a:off x="7110688" y="0"/>
            <a:ext cx="203331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xmlns="" id="{AA533582-AC3E-4F3B-9602-085EB97AD294}"/>
              </a:ext>
            </a:extLst>
          </p:cNvPr>
          <p:cNvSpPr/>
          <p:nvPr userDrawn="1"/>
        </p:nvSpPr>
        <p:spPr>
          <a:xfrm>
            <a:off x="5076273" y="2286000"/>
            <a:ext cx="203331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xmlns="" id="{CF0B1BD9-4AC2-4549-9001-383664C7F224}"/>
              </a:ext>
            </a:extLst>
          </p:cNvPr>
          <p:cNvSpPr/>
          <p:nvPr userDrawn="1"/>
        </p:nvSpPr>
        <p:spPr>
          <a:xfrm>
            <a:off x="7110688" y="4572000"/>
            <a:ext cx="203331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4" name="Triangolo isoscele 3">
            <a:extLst>
              <a:ext uri="{FF2B5EF4-FFF2-40B4-BE49-F238E27FC236}">
                <a16:creationId xmlns:a16="http://schemas.microsoft.com/office/drawing/2014/main" xmlns="" id="{32B2DC05-AAD7-458D-B737-BE8CCA1FFA99}"/>
              </a:ext>
            </a:extLst>
          </p:cNvPr>
          <p:cNvSpPr/>
          <p:nvPr userDrawn="1"/>
        </p:nvSpPr>
        <p:spPr>
          <a:xfrm rot="5400000">
            <a:off x="7029968" y="1073530"/>
            <a:ext cx="298174" cy="13894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39" name="Triangolo isoscele 38">
            <a:extLst>
              <a:ext uri="{FF2B5EF4-FFF2-40B4-BE49-F238E27FC236}">
                <a16:creationId xmlns:a16="http://schemas.microsoft.com/office/drawing/2014/main" xmlns="" id="{E423C01B-EB10-48EF-8F1C-C2A7E1923E3E}"/>
              </a:ext>
            </a:extLst>
          </p:cNvPr>
          <p:cNvSpPr/>
          <p:nvPr userDrawn="1"/>
        </p:nvSpPr>
        <p:spPr>
          <a:xfrm rot="16200000">
            <a:off x="6891303" y="3359530"/>
            <a:ext cx="298174" cy="138941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44" name="Triangolo isoscele 43">
            <a:extLst>
              <a:ext uri="{FF2B5EF4-FFF2-40B4-BE49-F238E27FC236}">
                <a16:creationId xmlns:a16="http://schemas.microsoft.com/office/drawing/2014/main" xmlns="" id="{BB0D5D5D-BB46-489A-A006-03E52FDA0AB6}"/>
              </a:ext>
            </a:extLst>
          </p:cNvPr>
          <p:cNvSpPr/>
          <p:nvPr userDrawn="1"/>
        </p:nvSpPr>
        <p:spPr>
          <a:xfrm rot="5400000">
            <a:off x="7029968" y="5645530"/>
            <a:ext cx="298174" cy="138941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45" name="Segnaposto immagine 33">
            <a:extLst>
              <a:ext uri="{FF2B5EF4-FFF2-40B4-BE49-F238E27FC236}">
                <a16:creationId xmlns:a16="http://schemas.microsoft.com/office/drawing/2014/main" xmlns="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00191" y="561678"/>
            <a:ext cx="1054307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6" name="Segnaposto immagine 33">
            <a:extLst>
              <a:ext uri="{FF2B5EF4-FFF2-40B4-BE49-F238E27FC236}">
                <a16:creationId xmlns:a16="http://schemas.microsoft.com/office/drawing/2014/main" xmlns="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65775" y="2847678"/>
            <a:ext cx="1054307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7" name="Segnaposto immagine 33">
            <a:extLst>
              <a:ext uri="{FF2B5EF4-FFF2-40B4-BE49-F238E27FC236}">
                <a16:creationId xmlns:a16="http://schemas.microsoft.com/office/drawing/2014/main" xmlns="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00191" y="5133678"/>
            <a:ext cx="1054307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8" name="Segnaposto immagine 6">
            <a:extLst>
              <a:ext uri="{FF2B5EF4-FFF2-40B4-BE49-F238E27FC236}">
                <a16:creationId xmlns:a16="http://schemas.microsoft.com/office/drawing/2014/main" xmlns="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8607" y="1233488"/>
            <a:ext cx="4626355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17" name="Segnaposto testo 39">
            <a:extLst>
              <a:ext uri="{FF2B5EF4-FFF2-40B4-BE49-F238E27FC236}">
                <a16:creationId xmlns:a16="http://schemas.microsoft.com/office/drawing/2014/main" xmlns="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7182" y="215900"/>
            <a:ext cx="1752600" cy="1854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18" name="Segnaposto testo 39">
            <a:extLst>
              <a:ext uri="{FF2B5EF4-FFF2-40B4-BE49-F238E27FC236}">
                <a16:creationId xmlns:a16="http://schemas.microsoft.com/office/drawing/2014/main" xmlns="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51044" y="2501900"/>
            <a:ext cx="1752600" cy="1854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19" name="Segnaposto testo 39">
            <a:extLst>
              <a:ext uri="{FF2B5EF4-FFF2-40B4-BE49-F238E27FC236}">
                <a16:creationId xmlns:a16="http://schemas.microsoft.com/office/drawing/2014/main" xmlns="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17181" y="4787900"/>
            <a:ext cx="1752600" cy="1854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</p:spTree>
    <p:extLst>
      <p:ext uri="{BB962C8B-B14F-4D97-AF65-F5344CB8AC3E}">
        <p14:creationId xmlns:p14="http://schemas.microsoft.com/office/powerpoint/2010/main" val="201425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4810125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xmlns="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62375" y="472282"/>
            <a:ext cx="5381625" cy="591343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35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607" y="1779590"/>
            <a:ext cx="3312318" cy="2182811"/>
          </a:xfrm>
        </p:spPr>
        <p:txBody>
          <a:bodyPr rtlCol="0"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607" y="4079084"/>
            <a:ext cx="3312318" cy="976311"/>
          </a:xfrm>
        </p:spPr>
        <p:txBody>
          <a:bodyPr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C1626B81-8882-4179-8C3A-BEA9BBEF2A62}"/>
              </a:ext>
            </a:extLst>
          </p:cNvPr>
          <p:cNvSpPr/>
          <p:nvPr userDrawn="1"/>
        </p:nvSpPr>
        <p:spPr>
          <a:xfrm>
            <a:off x="3765947" y="368300"/>
            <a:ext cx="236982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</p:spTree>
    <p:extLst>
      <p:ext uri="{BB962C8B-B14F-4D97-AF65-F5344CB8AC3E}">
        <p14:creationId xmlns:p14="http://schemas.microsoft.com/office/powerpoint/2010/main" val="272483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6" y="260351"/>
            <a:ext cx="8640366" cy="758824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48" name="Segnaposto immagine 6">
            <a:extLst>
              <a:ext uri="{FF2B5EF4-FFF2-40B4-BE49-F238E27FC236}">
                <a16:creationId xmlns:a16="http://schemas.microsoft.com/office/drawing/2014/main" xmlns="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8607" y="1233488"/>
            <a:ext cx="8640365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17" name="Segnaposto numero diapositiva 4">
            <a:extLst>
              <a:ext uri="{FF2B5EF4-FFF2-40B4-BE49-F238E27FC236}">
                <a16:creationId xmlns:a16="http://schemas.microsoft.com/office/drawing/2014/main" xmlns="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75" y="6581978"/>
            <a:ext cx="279797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20" name="Segnaposto immagine 33">
            <a:extLst>
              <a:ext uri="{FF2B5EF4-FFF2-40B4-BE49-F238E27FC236}">
                <a16:creationId xmlns:a16="http://schemas.microsoft.com/office/drawing/2014/main" xmlns="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0033" y="2999731"/>
            <a:ext cx="1054307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5" name="Segnaposto immagine 33">
            <a:extLst>
              <a:ext uri="{FF2B5EF4-FFF2-40B4-BE49-F238E27FC236}">
                <a16:creationId xmlns:a16="http://schemas.microsoft.com/office/drawing/2014/main" xmlns="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81101" y="2999731"/>
            <a:ext cx="1054307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6" name="Segnaposto immagine 33">
            <a:extLst>
              <a:ext uri="{FF2B5EF4-FFF2-40B4-BE49-F238E27FC236}">
                <a16:creationId xmlns:a16="http://schemas.microsoft.com/office/drawing/2014/main" xmlns="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62168" y="2999731"/>
            <a:ext cx="1054307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7" name="Segnaposto immagine 33">
            <a:extLst>
              <a:ext uri="{FF2B5EF4-FFF2-40B4-BE49-F238E27FC236}">
                <a16:creationId xmlns:a16="http://schemas.microsoft.com/office/drawing/2014/main" xmlns="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76316" y="2999731"/>
            <a:ext cx="1054307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xmlns="" id="{E9E999B4-BC91-4EF5-915C-59E58E141134}"/>
              </a:ext>
            </a:extLst>
          </p:cNvPr>
          <p:cNvSpPr/>
          <p:nvPr userDrawn="1"/>
        </p:nvSpPr>
        <p:spPr>
          <a:xfrm>
            <a:off x="734940" y="4514248"/>
            <a:ext cx="1784494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xmlns="" id="{8E3D72D1-545E-4FA9-B18F-DBE257DA9472}"/>
              </a:ext>
            </a:extLst>
          </p:cNvPr>
          <p:cNvSpPr/>
          <p:nvPr userDrawn="1"/>
        </p:nvSpPr>
        <p:spPr>
          <a:xfrm>
            <a:off x="2716008" y="4514248"/>
            <a:ext cx="1784494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xmlns="" id="{A1FF2C74-7F94-4D15-9530-4844CA0ABABA}"/>
              </a:ext>
            </a:extLst>
          </p:cNvPr>
          <p:cNvSpPr/>
          <p:nvPr userDrawn="1"/>
        </p:nvSpPr>
        <p:spPr>
          <a:xfrm>
            <a:off x="4697075" y="4514248"/>
            <a:ext cx="1784494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xmlns="" id="{D65048BF-5755-467D-94DA-799CD1A9ED70}"/>
              </a:ext>
            </a:extLst>
          </p:cNvPr>
          <p:cNvSpPr/>
          <p:nvPr userDrawn="1"/>
        </p:nvSpPr>
        <p:spPr>
          <a:xfrm>
            <a:off x="6678141" y="4514248"/>
            <a:ext cx="1784494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38" name="Segnaposto testo 39">
            <a:extLst>
              <a:ext uri="{FF2B5EF4-FFF2-40B4-BE49-F238E27FC236}">
                <a16:creationId xmlns:a16="http://schemas.microsoft.com/office/drawing/2014/main" xmlns="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8599" y="4598182"/>
            <a:ext cx="1617176" cy="1330436"/>
          </a:xfrm>
        </p:spPr>
        <p:txBody>
          <a:bodyPr rtlCol="0">
            <a:no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40" name="Segnaposto testo 39">
            <a:extLst>
              <a:ext uri="{FF2B5EF4-FFF2-40B4-BE49-F238E27FC236}">
                <a16:creationId xmlns:a16="http://schemas.microsoft.com/office/drawing/2014/main" xmlns="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99666" y="4598182"/>
            <a:ext cx="1617176" cy="1330436"/>
          </a:xfrm>
        </p:spPr>
        <p:txBody>
          <a:bodyPr rtlCol="0">
            <a:no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41" name="Segnaposto testo 39">
            <a:extLst>
              <a:ext uri="{FF2B5EF4-FFF2-40B4-BE49-F238E27FC236}">
                <a16:creationId xmlns:a16="http://schemas.microsoft.com/office/drawing/2014/main" xmlns="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0733" y="4598182"/>
            <a:ext cx="1617176" cy="1330436"/>
          </a:xfrm>
        </p:spPr>
        <p:txBody>
          <a:bodyPr rtlCol="0">
            <a:no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42" name="Segnaposto testo 39">
            <a:extLst>
              <a:ext uri="{FF2B5EF4-FFF2-40B4-BE49-F238E27FC236}">
                <a16:creationId xmlns:a16="http://schemas.microsoft.com/office/drawing/2014/main" xmlns="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61800" y="4598182"/>
            <a:ext cx="1617176" cy="1330436"/>
          </a:xfrm>
        </p:spPr>
        <p:txBody>
          <a:bodyPr rtlCol="0">
            <a:no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xmlns="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734940" y="4357837"/>
            <a:ext cx="178449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xmlns="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2716008" y="4357837"/>
            <a:ext cx="1784494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xmlns="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4697076" y="4357837"/>
            <a:ext cx="1784494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xmlns="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6678143" y="4357837"/>
            <a:ext cx="1784494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87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6" y="260351"/>
            <a:ext cx="8640366" cy="758824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48" name="Segnaposto immagine 6">
            <a:extLst>
              <a:ext uri="{FF2B5EF4-FFF2-40B4-BE49-F238E27FC236}">
                <a16:creationId xmlns:a16="http://schemas.microsoft.com/office/drawing/2014/main" xmlns="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8607" y="1233488"/>
            <a:ext cx="3105668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17" name="Segnaposto numero diapositiva 4">
            <a:extLst>
              <a:ext uri="{FF2B5EF4-FFF2-40B4-BE49-F238E27FC236}">
                <a16:creationId xmlns:a16="http://schemas.microsoft.com/office/drawing/2014/main" xmlns="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75" y="6581978"/>
            <a:ext cx="279797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xmlns="" id="{1DD2DC66-11E4-4714-A8DE-E8AC34D49655}"/>
              </a:ext>
            </a:extLst>
          </p:cNvPr>
          <p:cNvSpPr/>
          <p:nvPr userDrawn="1"/>
        </p:nvSpPr>
        <p:spPr>
          <a:xfrm>
            <a:off x="3461443" y="1233489"/>
            <a:ext cx="1778964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xmlns="" id="{B6748F93-9B1D-4874-A164-A654BF7D6C8C}"/>
              </a:ext>
            </a:extLst>
          </p:cNvPr>
          <p:cNvGrpSpPr/>
          <p:nvPr userDrawn="1"/>
        </p:nvGrpSpPr>
        <p:grpSpPr>
          <a:xfrm>
            <a:off x="3631580" y="2462886"/>
            <a:ext cx="1438689" cy="2689468"/>
            <a:chOff x="4790661" y="2266122"/>
            <a:chExt cx="1918252" cy="2852530"/>
          </a:xfrm>
        </p:grpSpPr>
        <p:cxnSp>
          <p:nvCxnSpPr>
            <p:cNvPr id="4" name="Connettore diritto 3">
              <a:extLst>
                <a:ext uri="{FF2B5EF4-FFF2-40B4-BE49-F238E27FC236}">
                  <a16:creationId xmlns:a16="http://schemas.microsoft.com/office/drawing/2014/main" xmlns="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xmlns="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diritto 21">
              <a:extLst>
                <a:ext uri="{FF2B5EF4-FFF2-40B4-BE49-F238E27FC236}">
                  <a16:creationId xmlns:a16="http://schemas.microsoft.com/office/drawing/2014/main" xmlns="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xmlns="" id="{0C61EA57-B8EA-4589-A9DD-E25F300D5AFD}"/>
              </a:ext>
            </a:extLst>
          </p:cNvPr>
          <p:cNvCxnSpPr/>
          <p:nvPr userDrawn="1"/>
        </p:nvCxnSpPr>
        <p:spPr>
          <a:xfrm>
            <a:off x="3592996" y="6917634"/>
            <a:ext cx="14386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uppo 27">
            <a:extLst>
              <a:ext uri="{FF2B5EF4-FFF2-40B4-BE49-F238E27FC236}">
                <a16:creationId xmlns:a16="http://schemas.microsoft.com/office/drawing/2014/main" xmlns="" id="{F894F998-0FDF-4CA2-802E-4FCFA7674171}"/>
              </a:ext>
            </a:extLst>
          </p:cNvPr>
          <p:cNvGrpSpPr/>
          <p:nvPr userDrawn="1"/>
        </p:nvGrpSpPr>
        <p:grpSpPr>
          <a:xfrm>
            <a:off x="5317575" y="2462886"/>
            <a:ext cx="3601397" cy="2689468"/>
            <a:chOff x="4790661" y="2266122"/>
            <a:chExt cx="1918252" cy="2852530"/>
          </a:xfrm>
        </p:grpSpPr>
        <p:cxnSp>
          <p:nvCxnSpPr>
            <p:cNvPr id="33" name="Connettore diritto 32">
              <a:extLst>
                <a:ext uri="{FF2B5EF4-FFF2-40B4-BE49-F238E27FC236}">
                  <a16:creationId xmlns:a16="http://schemas.microsoft.com/office/drawing/2014/main" xmlns="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diritto 36">
              <a:extLst>
                <a:ext uri="{FF2B5EF4-FFF2-40B4-BE49-F238E27FC236}">
                  <a16:creationId xmlns:a16="http://schemas.microsoft.com/office/drawing/2014/main" xmlns="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diritto 37">
              <a:extLst>
                <a:ext uri="{FF2B5EF4-FFF2-40B4-BE49-F238E27FC236}">
                  <a16:creationId xmlns:a16="http://schemas.microsoft.com/office/drawing/2014/main" xmlns="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Segnaposto testo 39">
            <a:extLst>
              <a:ext uri="{FF2B5EF4-FFF2-40B4-BE49-F238E27FC236}">
                <a16:creationId xmlns:a16="http://schemas.microsoft.com/office/drawing/2014/main" xmlns="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4881" y="1463643"/>
            <a:ext cx="3544091" cy="758822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40" name="Segnaposto testo 39">
            <a:extLst>
              <a:ext uri="{FF2B5EF4-FFF2-40B4-BE49-F238E27FC236}">
                <a16:creationId xmlns:a16="http://schemas.microsoft.com/office/drawing/2014/main" xmlns="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74881" y="2741755"/>
            <a:ext cx="3544091" cy="758822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41" name="Segnaposto testo 39">
            <a:extLst>
              <a:ext uri="{FF2B5EF4-FFF2-40B4-BE49-F238E27FC236}">
                <a16:creationId xmlns:a16="http://schemas.microsoft.com/office/drawing/2014/main" xmlns="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74881" y="4069997"/>
            <a:ext cx="3544091" cy="758822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42" name="Segnaposto testo 39">
            <a:extLst>
              <a:ext uri="{FF2B5EF4-FFF2-40B4-BE49-F238E27FC236}">
                <a16:creationId xmlns:a16="http://schemas.microsoft.com/office/drawing/2014/main" xmlns="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74881" y="5394355"/>
            <a:ext cx="3544091" cy="758822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43" name="Segnaposto immagine 33">
            <a:extLst>
              <a:ext uri="{FF2B5EF4-FFF2-40B4-BE49-F238E27FC236}">
                <a16:creationId xmlns:a16="http://schemas.microsoft.com/office/drawing/2014/main" xmlns="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20679" y="1437539"/>
            <a:ext cx="860494" cy="811033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4" name="Segnaposto immagine 33">
            <a:extLst>
              <a:ext uri="{FF2B5EF4-FFF2-40B4-BE49-F238E27FC236}">
                <a16:creationId xmlns:a16="http://schemas.microsoft.com/office/drawing/2014/main" xmlns="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920679" y="2715651"/>
            <a:ext cx="860494" cy="811033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5" name="Segnaposto immagine 33">
            <a:extLst>
              <a:ext uri="{FF2B5EF4-FFF2-40B4-BE49-F238E27FC236}">
                <a16:creationId xmlns:a16="http://schemas.microsoft.com/office/drawing/2014/main" xmlns="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920679" y="4043893"/>
            <a:ext cx="860494" cy="811033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6" name="Segnaposto immagine 33">
            <a:extLst>
              <a:ext uri="{FF2B5EF4-FFF2-40B4-BE49-F238E27FC236}">
                <a16:creationId xmlns:a16="http://schemas.microsoft.com/office/drawing/2014/main" xmlns="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920679" y="5368251"/>
            <a:ext cx="860494" cy="811033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72809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6" y="260351"/>
            <a:ext cx="8640366" cy="758824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7" name="Segnaposto numero diapositiva 4">
            <a:extLst>
              <a:ext uri="{FF2B5EF4-FFF2-40B4-BE49-F238E27FC236}">
                <a16:creationId xmlns:a16="http://schemas.microsoft.com/office/drawing/2014/main" xmlns="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75" y="6581978"/>
            <a:ext cx="279797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xmlns="" id="{0C61EA57-B8EA-4589-A9DD-E25F300D5AFD}"/>
              </a:ext>
            </a:extLst>
          </p:cNvPr>
          <p:cNvCxnSpPr/>
          <p:nvPr userDrawn="1"/>
        </p:nvCxnSpPr>
        <p:spPr>
          <a:xfrm>
            <a:off x="3592996" y="6917634"/>
            <a:ext cx="14386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>
            <a:extLst>
              <a:ext uri="{FF2B5EF4-FFF2-40B4-BE49-F238E27FC236}">
                <a16:creationId xmlns:a16="http://schemas.microsoft.com/office/drawing/2014/main" xmlns="" id="{1DD2DC66-11E4-4714-A8DE-E8AC34D49655}"/>
              </a:ext>
            </a:extLst>
          </p:cNvPr>
          <p:cNvSpPr/>
          <p:nvPr userDrawn="1"/>
        </p:nvSpPr>
        <p:spPr>
          <a:xfrm>
            <a:off x="278606" y="1233489"/>
            <a:ext cx="17199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EAF541B1-4F4B-40BC-BF0B-B80864399D0C}"/>
              </a:ext>
            </a:extLst>
          </p:cNvPr>
          <p:cNvSpPr/>
          <p:nvPr userDrawn="1"/>
        </p:nvSpPr>
        <p:spPr>
          <a:xfrm>
            <a:off x="278606" y="3773173"/>
            <a:ext cx="17199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xmlns="" id="{DB837A4A-8DA3-4F45-9468-2C7DE5B35803}"/>
              </a:ext>
            </a:extLst>
          </p:cNvPr>
          <p:cNvSpPr/>
          <p:nvPr userDrawn="1"/>
        </p:nvSpPr>
        <p:spPr>
          <a:xfrm>
            <a:off x="4627977" y="1233488"/>
            <a:ext cx="1720678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xmlns="" id="{39CA034F-F360-4CF5-B944-C16768254C5A}"/>
              </a:ext>
            </a:extLst>
          </p:cNvPr>
          <p:cNvSpPr/>
          <p:nvPr userDrawn="1"/>
        </p:nvSpPr>
        <p:spPr>
          <a:xfrm>
            <a:off x="4627977" y="3773172"/>
            <a:ext cx="1720678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43" name="Segnaposto immagine 33">
            <a:extLst>
              <a:ext uri="{FF2B5EF4-FFF2-40B4-BE49-F238E27FC236}">
                <a16:creationId xmlns:a16="http://schemas.microsoft.com/office/drawing/2014/main" xmlns="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1605" y="1713955"/>
            <a:ext cx="1353903" cy="1466666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xmlns="" id="{ECA01639-D8FA-4F18-8FE5-E923F5A1BB48}"/>
              </a:ext>
            </a:extLst>
          </p:cNvPr>
          <p:cNvSpPr/>
          <p:nvPr userDrawn="1"/>
        </p:nvSpPr>
        <p:spPr>
          <a:xfrm>
            <a:off x="2047921" y="1233489"/>
            <a:ext cx="2506686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xmlns="" id="{AF02D09E-3C25-405E-BF24-A884A07C224A}"/>
              </a:ext>
            </a:extLst>
          </p:cNvPr>
          <p:cNvSpPr/>
          <p:nvPr userDrawn="1"/>
        </p:nvSpPr>
        <p:spPr>
          <a:xfrm>
            <a:off x="2047921" y="3773172"/>
            <a:ext cx="2506686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39" name="Segnaposto testo 39">
            <a:extLst>
              <a:ext uri="{FF2B5EF4-FFF2-40B4-BE49-F238E27FC236}">
                <a16:creationId xmlns:a16="http://schemas.microsoft.com/office/drawing/2014/main" xmlns="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75184" y="1460126"/>
            <a:ext cx="2252160" cy="197432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35" name="Segnaposto testo 39">
            <a:extLst>
              <a:ext uri="{FF2B5EF4-FFF2-40B4-BE49-F238E27FC236}">
                <a16:creationId xmlns:a16="http://schemas.microsoft.com/office/drawing/2014/main" xmlns="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75184" y="3999809"/>
            <a:ext cx="2252160" cy="197432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xmlns="" id="{1C6F0F84-9668-4EA8-A3F5-3AD5AED3EFDD}"/>
              </a:ext>
            </a:extLst>
          </p:cNvPr>
          <p:cNvSpPr/>
          <p:nvPr userDrawn="1"/>
        </p:nvSpPr>
        <p:spPr>
          <a:xfrm>
            <a:off x="6412286" y="1233489"/>
            <a:ext cx="2506686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xmlns="" id="{19CCCFCB-4EAD-47A3-8F4A-307EE022DD53}"/>
              </a:ext>
            </a:extLst>
          </p:cNvPr>
          <p:cNvSpPr/>
          <p:nvPr userDrawn="1"/>
        </p:nvSpPr>
        <p:spPr>
          <a:xfrm>
            <a:off x="6412286" y="3773172"/>
            <a:ext cx="2506686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49" name="Segnaposto testo 39">
            <a:extLst>
              <a:ext uri="{FF2B5EF4-FFF2-40B4-BE49-F238E27FC236}">
                <a16:creationId xmlns:a16="http://schemas.microsoft.com/office/drawing/2014/main" xmlns="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39549" y="1460126"/>
            <a:ext cx="2252160" cy="197432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50" name="Segnaposto testo 39">
            <a:extLst>
              <a:ext uri="{FF2B5EF4-FFF2-40B4-BE49-F238E27FC236}">
                <a16:creationId xmlns:a16="http://schemas.microsoft.com/office/drawing/2014/main" xmlns="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39549" y="3999809"/>
            <a:ext cx="2252160" cy="197432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51" name="Segnaposto immagine 33">
            <a:extLst>
              <a:ext uri="{FF2B5EF4-FFF2-40B4-BE49-F238E27FC236}">
                <a16:creationId xmlns:a16="http://schemas.microsoft.com/office/drawing/2014/main" xmlns="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61605" y="4253638"/>
            <a:ext cx="1353903" cy="1466666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52" name="Segnaposto immagine 33">
            <a:extLst>
              <a:ext uri="{FF2B5EF4-FFF2-40B4-BE49-F238E27FC236}">
                <a16:creationId xmlns:a16="http://schemas.microsoft.com/office/drawing/2014/main" xmlns="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811363" y="4253638"/>
            <a:ext cx="1353903" cy="1466666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53" name="Segnaposto immagine 33">
            <a:extLst>
              <a:ext uri="{FF2B5EF4-FFF2-40B4-BE49-F238E27FC236}">
                <a16:creationId xmlns:a16="http://schemas.microsoft.com/office/drawing/2014/main" xmlns="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811363" y="1713954"/>
            <a:ext cx="1353903" cy="1466666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62773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>
            <a:extLst>
              <a:ext uri="{FF2B5EF4-FFF2-40B4-BE49-F238E27FC236}">
                <a16:creationId xmlns:a16="http://schemas.microsoft.com/office/drawing/2014/main" xmlns="" id="{1DD2DC66-11E4-4714-A8DE-E8AC34D49655}"/>
              </a:ext>
            </a:extLst>
          </p:cNvPr>
          <p:cNvSpPr/>
          <p:nvPr userDrawn="1"/>
        </p:nvSpPr>
        <p:spPr>
          <a:xfrm>
            <a:off x="278606" y="1660869"/>
            <a:ext cx="201496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xmlns="" id="{8CD9ECBB-3A0A-409C-B1C0-C8F4C3087894}"/>
              </a:ext>
            </a:extLst>
          </p:cNvPr>
          <p:cNvSpPr/>
          <p:nvPr userDrawn="1"/>
        </p:nvSpPr>
        <p:spPr>
          <a:xfrm>
            <a:off x="2487075" y="1660869"/>
            <a:ext cx="201496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xmlns="" id="{6FB4FA2C-0414-484D-95CD-C5E17E33E238}"/>
              </a:ext>
            </a:extLst>
          </p:cNvPr>
          <p:cNvSpPr/>
          <p:nvPr userDrawn="1"/>
        </p:nvSpPr>
        <p:spPr>
          <a:xfrm>
            <a:off x="4695543" y="1660869"/>
            <a:ext cx="2014960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xmlns="" id="{8D0DE753-6478-4950-8F99-15952FCB6521}"/>
              </a:ext>
            </a:extLst>
          </p:cNvPr>
          <p:cNvSpPr/>
          <p:nvPr userDrawn="1"/>
        </p:nvSpPr>
        <p:spPr>
          <a:xfrm>
            <a:off x="6904011" y="1660869"/>
            <a:ext cx="2014960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6" y="260351"/>
            <a:ext cx="8640366" cy="758824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7" name="Segnaposto numero diapositiva 4">
            <a:extLst>
              <a:ext uri="{FF2B5EF4-FFF2-40B4-BE49-F238E27FC236}">
                <a16:creationId xmlns:a16="http://schemas.microsoft.com/office/drawing/2014/main" xmlns="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75" y="6581978"/>
            <a:ext cx="279797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xmlns="" id="{0C61EA57-B8EA-4589-A9DD-E25F300D5AFD}"/>
              </a:ext>
            </a:extLst>
          </p:cNvPr>
          <p:cNvCxnSpPr/>
          <p:nvPr userDrawn="1"/>
        </p:nvCxnSpPr>
        <p:spPr>
          <a:xfrm>
            <a:off x="3592996" y="6917634"/>
            <a:ext cx="14386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egnaposto immagine 33">
            <a:extLst>
              <a:ext uri="{FF2B5EF4-FFF2-40B4-BE49-F238E27FC236}">
                <a16:creationId xmlns:a16="http://schemas.microsoft.com/office/drawing/2014/main" xmlns="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0565" y="1761485"/>
            <a:ext cx="187104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8" name="Segnaposto immagine 33">
            <a:extLst>
              <a:ext uri="{FF2B5EF4-FFF2-40B4-BE49-F238E27FC236}">
                <a16:creationId xmlns:a16="http://schemas.microsoft.com/office/drawing/2014/main" xmlns="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559034" y="1761485"/>
            <a:ext cx="187104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9" name="Segnaposto immagine 33">
            <a:extLst>
              <a:ext uri="{FF2B5EF4-FFF2-40B4-BE49-F238E27FC236}">
                <a16:creationId xmlns:a16="http://schemas.microsoft.com/office/drawing/2014/main" xmlns="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67502" y="1761485"/>
            <a:ext cx="187104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0" name="Segnaposto immagine 33">
            <a:extLst>
              <a:ext uri="{FF2B5EF4-FFF2-40B4-BE49-F238E27FC236}">
                <a16:creationId xmlns:a16="http://schemas.microsoft.com/office/drawing/2014/main" xmlns="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75971" y="1761485"/>
            <a:ext cx="187104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1" name="Segnaposto testo 39">
            <a:extLst>
              <a:ext uri="{FF2B5EF4-FFF2-40B4-BE49-F238E27FC236}">
                <a16:creationId xmlns:a16="http://schemas.microsoft.com/office/drawing/2014/main" xmlns="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8606" y="4302783"/>
            <a:ext cx="2014960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500" b="1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33" name="Segnaposto testo 39">
            <a:extLst>
              <a:ext uri="{FF2B5EF4-FFF2-40B4-BE49-F238E27FC236}">
                <a16:creationId xmlns:a16="http://schemas.microsoft.com/office/drawing/2014/main" xmlns="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8606" y="5058157"/>
            <a:ext cx="2014960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37" name="Segnaposto testo 39">
            <a:extLst>
              <a:ext uri="{FF2B5EF4-FFF2-40B4-BE49-F238E27FC236}">
                <a16:creationId xmlns:a16="http://schemas.microsoft.com/office/drawing/2014/main" xmlns="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87075" y="4302783"/>
            <a:ext cx="2014960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500" b="1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38" name="Segnaposto testo 39">
            <a:extLst>
              <a:ext uri="{FF2B5EF4-FFF2-40B4-BE49-F238E27FC236}">
                <a16:creationId xmlns:a16="http://schemas.microsoft.com/office/drawing/2014/main" xmlns="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87075" y="5058157"/>
            <a:ext cx="2014960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40" name="Segnaposto testo 39">
            <a:extLst>
              <a:ext uri="{FF2B5EF4-FFF2-40B4-BE49-F238E27FC236}">
                <a16:creationId xmlns:a16="http://schemas.microsoft.com/office/drawing/2014/main" xmlns="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95543" y="4302783"/>
            <a:ext cx="2014960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500" b="1">
                <a:solidFill>
                  <a:schemeClr val="accent4"/>
                </a:solidFill>
                <a:latin typeface="+mj-lt"/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41" name="Segnaposto testo 39">
            <a:extLst>
              <a:ext uri="{FF2B5EF4-FFF2-40B4-BE49-F238E27FC236}">
                <a16:creationId xmlns:a16="http://schemas.microsoft.com/office/drawing/2014/main" xmlns="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95543" y="5058157"/>
            <a:ext cx="2014960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42" name="Segnaposto testo 39">
            <a:extLst>
              <a:ext uri="{FF2B5EF4-FFF2-40B4-BE49-F238E27FC236}">
                <a16:creationId xmlns:a16="http://schemas.microsoft.com/office/drawing/2014/main" xmlns="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04013" y="4302783"/>
            <a:ext cx="2014960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500" b="1">
                <a:solidFill>
                  <a:schemeClr val="accent6"/>
                </a:solidFill>
                <a:latin typeface="+mj-lt"/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44" name="Segnaposto testo 39">
            <a:extLst>
              <a:ext uri="{FF2B5EF4-FFF2-40B4-BE49-F238E27FC236}">
                <a16:creationId xmlns:a16="http://schemas.microsoft.com/office/drawing/2014/main" xmlns="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04013" y="5058157"/>
            <a:ext cx="2014960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</p:spTree>
    <p:extLst>
      <p:ext uri="{BB962C8B-B14F-4D97-AF65-F5344CB8AC3E}">
        <p14:creationId xmlns:p14="http://schemas.microsoft.com/office/powerpoint/2010/main" val="188473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FBB81E01-55F6-44A7-8ACB-B172EA0F9FB3}"/>
              </a:ext>
            </a:extLst>
          </p:cNvPr>
          <p:cNvSpPr/>
          <p:nvPr userDrawn="1"/>
        </p:nvSpPr>
        <p:spPr>
          <a:xfrm>
            <a:off x="350565" y="3895002"/>
            <a:ext cx="187104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xmlns="" id="{FAD85DF7-0BE8-4B88-98A1-F5062CDAA964}"/>
              </a:ext>
            </a:extLst>
          </p:cNvPr>
          <p:cNvSpPr/>
          <p:nvPr userDrawn="1"/>
        </p:nvSpPr>
        <p:spPr>
          <a:xfrm>
            <a:off x="2559033" y="3895002"/>
            <a:ext cx="187104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xmlns="" id="{DF69394C-95D0-4D10-A34D-A35EF27D2806}"/>
              </a:ext>
            </a:extLst>
          </p:cNvPr>
          <p:cNvSpPr/>
          <p:nvPr userDrawn="1"/>
        </p:nvSpPr>
        <p:spPr>
          <a:xfrm>
            <a:off x="4767501" y="3895002"/>
            <a:ext cx="187104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xmlns="" id="{86DBF753-694A-4503-A33B-73C09E8EE3A5}"/>
              </a:ext>
            </a:extLst>
          </p:cNvPr>
          <p:cNvSpPr/>
          <p:nvPr userDrawn="1"/>
        </p:nvSpPr>
        <p:spPr>
          <a:xfrm>
            <a:off x="6975971" y="3895002"/>
            <a:ext cx="187104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6" y="260351"/>
            <a:ext cx="8640366" cy="758824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7" name="Segnaposto numero diapositiva 4">
            <a:extLst>
              <a:ext uri="{FF2B5EF4-FFF2-40B4-BE49-F238E27FC236}">
                <a16:creationId xmlns:a16="http://schemas.microsoft.com/office/drawing/2014/main" xmlns="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75" y="6581978"/>
            <a:ext cx="279797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xmlns="" id="{0C61EA57-B8EA-4589-A9DD-E25F300D5AFD}"/>
              </a:ext>
            </a:extLst>
          </p:cNvPr>
          <p:cNvCxnSpPr/>
          <p:nvPr userDrawn="1"/>
        </p:nvCxnSpPr>
        <p:spPr>
          <a:xfrm>
            <a:off x="3592996" y="6917634"/>
            <a:ext cx="14386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egnaposto immagine 33">
            <a:extLst>
              <a:ext uri="{FF2B5EF4-FFF2-40B4-BE49-F238E27FC236}">
                <a16:creationId xmlns:a16="http://schemas.microsoft.com/office/drawing/2014/main" xmlns="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0565" y="1522949"/>
            <a:ext cx="187104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8" name="Segnaposto immagine 33">
            <a:extLst>
              <a:ext uri="{FF2B5EF4-FFF2-40B4-BE49-F238E27FC236}">
                <a16:creationId xmlns:a16="http://schemas.microsoft.com/office/drawing/2014/main" xmlns="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559034" y="1522949"/>
            <a:ext cx="187104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9" name="Segnaposto immagine 33">
            <a:extLst>
              <a:ext uri="{FF2B5EF4-FFF2-40B4-BE49-F238E27FC236}">
                <a16:creationId xmlns:a16="http://schemas.microsoft.com/office/drawing/2014/main" xmlns="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67502" y="1522949"/>
            <a:ext cx="187104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0" name="Segnaposto immagine 33">
            <a:extLst>
              <a:ext uri="{FF2B5EF4-FFF2-40B4-BE49-F238E27FC236}">
                <a16:creationId xmlns:a16="http://schemas.microsoft.com/office/drawing/2014/main" xmlns="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75971" y="1522949"/>
            <a:ext cx="187104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1" name="Segnaposto testo 39">
            <a:extLst>
              <a:ext uri="{FF2B5EF4-FFF2-40B4-BE49-F238E27FC236}">
                <a16:creationId xmlns:a16="http://schemas.microsoft.com/office/drawing/2014/main" xmlns="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3458" y="4123881"/>
            <a:ext cx="1665256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33" name="Segnaposto testo 39">
            <a:extLst>
              <a:ext uri="{FF2B5EF4-FFF2-40B4-BE49-F238E27FC236}">
                <a16:creationId xmlns:a16="http://schemas.microsoft.com/office/drawing/2014/main" xmlns="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3458" y="4879255"/>
            <a:ext cx="1665256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37" name="Segnaposto testo 39">
            <a:extLst>
              <a:ext uri="{FF2B5EF4-FFF2-40B4-BE49-F238E27FC236}">
                <a16:creationId xmlns:a16="http://schemas.microsoft.com/office/drawing/2014/main" xmlns="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61927" y="4123881"/>
            <a:ext cx="1665256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38" name="Segnaposto testo 39">
            <a:extLst>
              <a:ext uri="{FF2B5EF4-FFF2-40B4-BE49-F238E27FC236}">
                <a16:creationId xmlns:a16="http://schemas.microsoft.com/office/drawing/2014/main" xmlns="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61927" y="4879255"/>
            <a:ext cx="1665256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40" name="Segnaposto testo 39">
            <a:extLst>
              <a:ext uri="{FF2B5EF4-FFF2-40B4-BE49-F238E27FC236}">
                <a16:creationId xmlns:a16="http://schemas.microsoft.com/office/drawing/2014/main" xmlns="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70395" y="4123881"/>
            <a:ext cx="1665256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41" name="Segnaposto testo 39">
            <a:extLst>
              <a:ext uri="{FF2B5EF4-FFF2-40B4-BE49-F238E27FC236}">
                <a16:creationId xmlns:a16="http://schemas.microsoft.com/office/drawing/2014/main" xmlns="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70395" y="4879255"/>
            <a:ext cx="1665256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42" name="Segnaposto testo 39">
            <a:extLst>
              <a:ext uri="{FF2B5EF4-FFF2-40B4-BE49-F238E27FC236}">
                <a16:creationId xmlns:a16="http://schemas.microsoft.com/office/drawing/2014/main" xmlns="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78865" y="4123881"/>
            <a:ext cx="1665256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  <p:sp>
        <p:nvSpPr>
          <p:cNvPr id="44" name="Segnaposto testo 39">
            <a:extLst>
              <a:ext uri="{FF2B5EF4-FFF2-40B4-BE49-F238E27FC236}">
                <a16:creationId xmlns:a16="http://schemas.microsoft.com/office/drawing/2014/main" xmlns="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78865" y="4879255"/>
            <a:ext cx="1665256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20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Inserire il testo qui</a:t>
            </a:r>
          </a:p>
        </p:txBody>
      </p:sp>
    </p:spTree>
    <p:extLst>
      <p:ext uri="{BB962C8B-B14F-4D97-AF65-F5344CB8AC3E}">
        <p14:creationId xmlns:p14="http://schemas.microsoft.com/office/powerpoint/2010/main" val="56538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6" y="260351"/>
            <a:ext cx="8640366" cy="758824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7" name="Segnaposto numero diapositiva 4">
            <a:extLst>
              <a:ext uri="{FF2B5EF4-FFF2-40B4-BE49-F238E27FC236}">
                <a16:creationId xmlns:a16="http://schemas.microsoft.com/office/drawing/2014/main" xmlns="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75" y="6581978"/>
            <a:ext cx="279797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xmlns="" id="{0C61EA57-B8EA-4589-A9DD-E25F300D5AFD}"/>
              </a:ext>
            </a:extLst>
          </p:cNvPr>
          <p:cNvCxnSpPr/>
          <p:nvPr userDrawn="1"/>
        </p:nvCxnSpPr>
        <p:spPr>
          <a:xfrm>
            <a:off x="3592996" y="6917634"/>
            <a:ext cx="14386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grafico 3">
            <a:extLst>
              <a:ext uri="{FF2B5EF4-FFF2-40B4-BE49-F238E27FC236}">
                <a16:creationId xmlns:a16="http://schemas.microsoft.com/office/drawing/2014/main" xmlns="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675460" y="1233488"/>
            <a:ext cx="5243513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it-IT" noProof="0"/>
              <a:t>Fare clic sull'icona per aggiungere un grafico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xmlns="" id="{D928258E-48B5-471F-BC61-B45FB2CA51BA}"/>
              </a:ext>
            </a:extLst>
          </p:cNvPr>
          <p:cNvSpPr/>
          <p:nvPr userDrawn="1"/>
        </p:nvSpPr>
        <p:spPr>
          <a:xfrm>
            <a:off x="278606" y="1233488"/>
            <a:ext cx="3314390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xmlns="" id="{9867FAC3-5109-4D5D-8105-FC48313396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9575" y="1450975"/>
            <a:ext cx="3049191" cy="455295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5967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6" y="260351"/>
            <a:ext cx="8640366" cy="758824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7" name="Segnaposto numero diapositiva 4">
            <a:extLst>
              <a:ext uri="{FF2B5EF4-FFF2-40B4-BE49-F238E27FC236}">
                <a16:creationId xmlns:a16="http://schemas.microsoft.com/office/drawing/2014/main" xmlns="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75" y="6581978"/>
            <a:ext cx="279797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xmlns="" id="{0C61EA57-B8EA-4589-A9DD-E25F300D5AFD}"/>
              </a:ext>
            </a:extLst>
          </p:cNvPr>
          <p:cNvCxnSpPr/>
          <p:nvPr userDrawn="1"/>
        </p:nvCxnSpPr>
        <p:spPr>
          <a:xfrm>
            <a:off x="3592996" y="6917634"/>
            <a:ext cx="14386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grafico 3">
            <a:extLst>
              <a:ext uri="{FF2B5EF4-FFF2-40B4-BE49-F238E27FC236}">
                <a16:creationId xmlns:a16="http://schemas.microsoft.com/office/drawing/2014/main" xmlns="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278606" y="1233488"/>
            <a:ext cx="8640366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it-IT" noProof="0"/>
              <a:t>Fare clic sull'icona per aggiungere un grafico</a:t>
            </a:r>
          </a:p>
        </p:txBody>
      </p:sp>
    </p:spTree>
    <p:extLst>
      <p:ext uri="{BB962C8B-B14F-4D97-AF65-F5344CB8AC3E}">
        <p14:creationId xmlns:p14="http://schemas.microsoft.com/office/powerpoint/2010/main" val="258952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6" y="260351"/>
            <a:ext cx="8640366" cy="758824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7" name="Segnaposto numero diapositiva 4">
            <a:extLst>
              <a:ext uri="{FF2B5EF4-FFF2-40B4-BE49-F238E27FC236}">
                <a16:creationId xmlns:a16="http://schemas.microsoft.com/office/drawing/2014/main" xmlns="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75" y="6581978"/>
            <a:ext cx="279797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xmlns="" id="{0C61EA57-B8EA-4589-A9DD-E25F300D5AFD}"/>
              </a:ext>
            </a:extLst>
          </p:cNvPr>
          <p:cNvCxnSpPr/>
          <p:nvPr userDrawn="1"/>
        </p:nvCxnSpPr>
        <p:spPr>
          <a:xfrm>
            <a:off x="3592996" y="6917634"/>
            <a:ext cx="14386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grafico 3">
            <a:extLst>
              <a:ext uri="{FF2B5EF4-FFF2-40B4-BE49-F238E27FC236}">
                <a16:creationId xmlns:a16="http://schemas.microsoft.com/office/drawing/2014/main" xmlns="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278607" y="1233488"/>
            <a:ext cx="5587966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it-IT" noProof="0"/>
              <a:t>Fare clic sull'icona per aggiungere un grafico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xmlns="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55506" y="1233488"/>
            <a:ext cx="2963466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384059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6" y="260351"/>
            <a:ext cx="8640366" cy="758824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7" name="Segnaposto numero diapositiva 4">
            <a:extLst>
              <a:ext uri="{FF2B5EF4-FFF2-40B4-BE49-F238E27FC236}">
                <a16:creationId xmlns:a16="http://schemas.microsoft.com/office/drawing/2014/main" xmlns="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75" y="6581978"/>
            <a:ext cx="279797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xmlns="" id="{0C61EA57-B8EA-4589-A9DD-E25F300D5AFD}"/>
              </a:ext>
            </a:extLst>
          </p:cNvPr>
          <p:cNvCxnSpPr/>
          <p:nvPr userDrawn="1"/>
        </p:nvCxnSpPr>
        <p:spPr>
          <a:xfrm>
            <a:off x="3592996" y="6917634"/>
            <a:ext cx="14386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grafico 3">
            <a:extLst>
              <a:ext uri="{FF2B5EF4-FFF2-40B4-BE49-F238E27FC236}">
                <a16:creationId xmlns:a16="http://schemas.microsoft.com/office/drawing/2014/main" xmlns="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286061" y="1233488"/>
            <a:ext cx="4134368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it-IT" noProof="0"/>
              <a:t>Fare clic sull'icona per aggiungere un grafico</a:t>
            </a:r>
          </a:p>
        </p:txBody>
      </p:sp>
      <p:sp>
        <p:nvSpPr>
          <p:cNvPr id="7" name="Segnaposto grafico 3">
            <a:extLst>
              <a:ext uri="{FF2B5EF4-FFF2-40B4-BE49-F238E27FC236}">
                <a16:creationId xmlns:a16="http://schemas.microsoft.com/office/drawing/2014/main" xmlns="" id="{6750280A-6976-42F9-B984-8601DD1972D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784605" y="1233488"/>
            <a:ext cx="4134368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it-IT" noProof="0"/>
              <a:t>Fare clic sull'icona per aggiungere un grafico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xmlns="" id="{5E63221D-DF23-4F80-AB42-A74C1B1CB425}"/>
              </a:ext>
            </a:extLst>
          </p:cNvPr>
          <p:cNvCxnSpPr/>
          <p:nvPr userDrawn="1"/>
        </p:nvCxnSpPr>
        <p:spPr>
          <a:xfrm>
            <a:off x="4594363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6" y="260351"/>
            <a:ext cx="8640366" cy="758824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7" name="Segnaposto numero diapositiva 4">
            <a:extLst>
              <a:ext uri="{FF2B5EF4-FFF2-40B4-BE49-F238E27FC236}">
                <a16:creationId xmlns:a16="http://schemas.microsoft.com/office/drawing/2014/main" xmlns="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75" y="6581978"/>
            <a:ext cx="279797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xmlns="" id="{0C61EA57-B8EA-4589-A9DD-E25F300D5AFD}"/>
              </a:ext>
            </a:extLst>
          </p:cNvPr>
          <p:cNvCxnSpPr/>
          <p:nvPr userDrawn="1"/>
        </p:nvCxnSpPr>
        <p:spPr>
          <a:xfrm>
            <a:off x="3592996" y="6917634"/>
            <a:ext cx="14386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grafico 3">
            <a:extLst>
              <a:ext uri="{FF2B5EF4-FFF2-40B4-BE49-F238E27FC236}">
                <a16:creationId xmlns:a16="http://schemas.microsoft.com/office/drawing/2014/main" xmlns="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82966" y="1362697"/>
            <a:ext cx="4164185" cy="2294899"/>
          </a:xfrm>
        </p:spPr>
        <p:txBody>
          <a:bodyPr rtlCol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it-IT" noProof="0"/>
              <a:t>Fare clic sull'icona per aggiungere un grafico</a:t>
            </a:r>
          </a:p>
        </p:txBody>
      </p:sp>
      <p:sp>
        <p:nvSpPr>
          <p:cNvPr id="9" name="Segnaposto grafico 3">
            <a:extLst>
              <a:ext uri="{FF2B5EF4-FFF2-40B4-BE49-F238E27FC236}">
                <a16:creationId xmlns:a16="http://schemas.microsoft.com/office/drawing/2014/main" xmlns="" id="{3CC4F2FB-E360-40E2-BDA5-455EB243C216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375511" y="3781219"/>
            <a:ext cx="4164185" cy="2294899"/>
          </a:xfrm>
        </p:spPr>
        <p:txBody>
          <a:bodyPr rtlCol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it-IT" noProof="0"/>
              <a:t>Fare clic sull'icona per aggiungere un grafico</a:t>
            </a:r>
          </a:p>
        </p:txBody>
      </p:sp>
      <p:sp>
        <p:nvSpPr>
          <p:cNvPr id="10" name="Segnaposto grafico 3">
            <a:extLst>
              <a:ext uri="{FF2B5EF4-FFF2-40B4-BE49-F238E27FC236}">
                <a16:creationId xmlns:a16="http://schemas.microsoft.com/office/drawing/2014/main" xmlns="" id="{6373EAFD-6648-4861-97FB-A3961B86C814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656482" y="1367562"/>
            <a:ext cx="4164185" cy="2294899"/>
          </a:xfrm>
        </p:spPr>
        <p:txBody>
          <a:bodyPr rtlCol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it-IT" noProof="0"/>
              <a:t>Fare clic sull'icona per aggiungere un grafico</a:t>
            </a:r>
          </a:p>
        </p:txBody>
      </p:sp>
      <p:sp>
        <p:nvSpPr>
          <p:cNvPr id="11" name="Segnaposto grafico 3">
            <a:extLst>
              <a:ext uri="{FF2B5EF4-FFF2-40B4-BE49-F238E27FC236}">
                <a16:creationId xmlns:a16="http://schemas.microsoft.com/office/drawing/2014/main" xmlns="" id="{CF0E102C-57E1-46ED-BE41-21C356F42BAD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649027" y="3786084"/>
            <a:ext cx="4164185" cy="2294899"/>
          </a:xfrm>
        </p:spPr>
        <p:txBody>
          <a:bodyPr rtlCol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it-IT" noProof="0"/>
              <a:t>Fare clic sull'icona per aggiungere un grafico</a:t>
            </a:r>
          </a:p>
        </p:txBody>
      </p:sp>
    </p:spTree>
    <p:extLst>
      <p:ext uri="{BB962C8B-B14F-4D97-AF65-F5344CB8AC3E}">
        <p14:creationId xmlns:p14="http://schemas.microsoft.com/office/powerpoint/2010/main" val="10208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1517DDCC-4521-4225-8F36-D4B39128409A}"/>
              </a:ext>
            </a:extLst>
          </p:cNvPr>
          <p:cNvSpPr/>
          <p:nvPr userDrawn="1"/>
        </p:nvSpPr>
        <p:spPr>
          <a:xfrm>
            <a:off x="6743700" y="3965574"/>
            <a:ext cx="24003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24003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xmlns="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278608" y="278606"/>
            <a:ext cx="8640365" cy="3150394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35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xmlns="" id="{40B27536-7968-45BB-9FA8-DF1A47A47827}"/>
              </a:ext>
            </a:extLst>
          </p:cNvPr>
          <p:cNvSpPr/>
          <p:nvPr userDrawn="1"/>
        </p:nvSpPr>
        <p:spPr>
          <a:xfrm>
            <a:off x="278608" y="3429001"/>
            <a:ext cx="8640365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132880" y="3886201"/>
            <a:ext cx="6931818" cy="1104900"/>
          </a:xfrm>
        </p:spPr>
        <p:txBody>
          <a:bodyPr rtlCol="0" anchor="ctr">
            <a:normAutofit/>
          </a:bodyPr>
          <a:lstStyle>
            <a:lvl1pPr algn="ctr">
              <a:defRPr sz="4050">
                <a:solidFill>
                  <a:schemeClr val="accent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A951C9A4-8764-4CB3-AC26-C957C0E84BCD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1132880" y="5130801"/>
            <a:ext cx="6931818" cy="533400"/>
          </a:xfrm>
        </p:spPr>
        <p:txBody>
          <a:bodyPr rtlCol="0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it-IT" noProof="0"/>
              <a:t>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2837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 dia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xmlns="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6857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35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95401" y="2337596"/>
            <a:ext cx="6553200" cy="2182811"/>
          </a:xfrm>
        </p:spPr>
        <p:txBody>
          <a:bodyPr rtlCol="0" anchor="ctr">
            <a:normAutofit/>
          </a:bodyPr>
          <a:lstStyle>
            <a:lvl1pPr algn="ctr">
              <a:defRPr sz="8625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275753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9031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80341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D919B-70F4-42E9-B0BF-5D3CE55AB3AB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84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763E1-DB17-41D1-A98F-DDBB004C3647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26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73BF99-87C8-4116-944A-2596883E42C6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6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F04579-4E94-4908-9CBD-8BB85015823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5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532921-97DC-4CD5-8B4E-C435812616D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06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C72D8B-34DE-4565-BE36-5DEF6BD76F1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2E64-6ED5-4FDC-880E-67F3162D6B66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62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8497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50747D-BDAE-4F59-B7B2-34EE714DAD5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07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32B12-C8D8-492B-ACC7-58A6783CAFF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65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E4015D-1AF2-44AB-B371-329F2FB5019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71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817E47-D14E-463B-824F-E25AD0FB859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42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2002918-E624-4E8D-AE12-17982057EEC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58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2EC2816-4DE0-4F45-8863-2C47A3AA6D63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4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C50BD77-0F22-42C9-BEA5-010C9A5C0E4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14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C174A37-B98F-479A-8507-C99F1BA5F3D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93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0C255-71EB-47B8-8ED5-497396590C4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D12F-052D-4A51-9911-663CB3FD5F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7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0C255-71EB-47B8-8ED5-497396590C4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D12F-052D-4A51-9911-663CB3FD5F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0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9144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35768407-2D97-4F4F-8CB8-4D3668680B64}"/>
              </a:ext>
            </a:extLst>
          </p:cNvPr>
          <p:cNvSpPr/>
          <p:nvPr userDrawn="1"/>
        </p:nvSpPr>
        <p:spPr>
          <a:xfrm>
            <a:off x="278607" y="1460501"/>
            <a:ext cx="4293394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>
              <a:ln>
                <a:noFill/>
              </a:ln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0" y="260352"/>
            <a:ext cx="7277100" cy="973137"/>
          </a:xfrm>
        </p:spPr>
        <p:txBody>
          <a:bodyPr rtlCol="0">
            <a:normAutofit/>
          </a:bodyPr>
          <a:lstStyle>
            <a:lvl1pPr algn="ctr">
              <a:defRPr sz="33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1638300"/>
            <a:ext cx="4010025" cy="4381501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7" name="Segnaposto immagine 6">
            <a:extLst>
              <a:ext uri="{FF2B5EF4-FFF2-40B4-BE49-F238E27FC236}">
                <a16:creationId xmlns:a16="http://schemas.microsoft.com/office/drawing/2014/main" xmlns="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1" y="1460501"/>
            <a:ext cx="4346972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337717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0C255-71EB-47B8-8ED5-497396590C4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D12F-052D-4A51-9911-663CB3FD5F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34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0C255-71EB-47B8-8ED5-497396590C4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D12F-052D-4A51-9911-663CB3FD5F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4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0C255-71EB-47B8-8ED5-497396590C4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D12F-052D-4A51-9911-663CB3FD5F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88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0C255-71EB-47B8-8ED5-497396590C4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D12F-052D-4A51-9911-663CB3FD5F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47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0C255-71EB-47B8-8ED5-497396590C4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D12F-052D-4A51-9911-663CB3FD5F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74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0C255-71EB-47B8-8ED5-497396590C4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D12F-052D-4A51-9911-663CB3FD5F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4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0C255-71EB-47B8-8ED5-497396590C4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D12F-052D-4A51-9911-663CB3FD5F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1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0C255-71EB-47B8-8ED5-497396590C4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D12F-052D-4A51-9911-663CB3FD5F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6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0C255-71EB-47B8-8ED5-497396590C4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D12F-052D-4A51-9911-663CB3FD5F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8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9144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7" y="260351"/>
            <a:ext cx="4121945" cy="2138362"/>
          </a:xfrm>
        </p:spPr>
        <p:txBody>
          <a:bodyPr rtlCol="0" anchor="b">
            <a:noAutofit/>
          </a:bodyPr>
          <a:lstStyle>
            <a:lvl1pPr>
              <a:defRPr sz="405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06" y="2603501"/>
            <a:ext cx="4121945" cy="357346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5" name="Segnaposto immagine 1">
            <a:extLst>
              <a:ext uri="{FF2B5EF4-FFF2-40B4-BE49-F238E27FC236}">
                <a16:creationId xmlns:a16="http://schemas.microsoft.com/office/drawing/2014/main" xmlns="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3418" y="637283"/>
            <a:ext cx="20196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350" dirty="0"/>
            </a:lvl1pPr>
          </a:lstStyle>
          <a:p>
            <a:pPr marL="0" lvl="0" indent="0" algn="ctr" rtl="0">
              <a:buNone/>
            </a:pPr>
            <a:r>
              <a:rPr lang="it-IT" noProof="0"/>
              <a:t>Inserire l'immagine qui</a:t>
            </a:r>
          </a:p>
        </p:txBody>
      </p:sp>
      <p:sp>
        <p:nvSpPr>
          <p:cNvPr id="7" name="Segnaposto immagine 2">
            <a:extLst>
              <a:ext uri="{FF2B5EF4-FFF2-40B4-BE49-F238E27FC236}">
                <a16:creationId xmlns:a16="http://schemas.microsoft.com/office/drawing/2014/main" xmlns="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73818" y="3430043"/>
            <a:ext cx="20196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350" dirty="0"/>
            </a:lvl1pPr>
          </a:lstStyle>
          <a:p>
            <a:pPr marL="0" lvl="0" indent="0" algn="ctr" rtl="0">
              <a:buNone/>
            </a:pPr>
            <a:r>
              <a:rPr lang="it-IT" noProof="0"/>
              <a:t>Inserire l'immagine qui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E429E334-587D-4420-9285-C2A5F494582B}"/>
              </a:ext>
            </a:extLst>
          </p:cNvPr>
          <p:cNvSpPr/>
          <p:nvPr userDrawn="1"/>
        </p:nvSpPr>
        <p:spPr>
          <a:xfrm>
            <a:off x="6967141" y="3527226"/>
            <a:ext cx="936077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F7BD4601-EF26-4D7C-8CB6-95488F17575B}"/>
              </a:ext>
            </a:extLst>
          </p:cNvPr>
          <p:cNvSpPr/>
          <p:nvPr userDrawn="1"/>
        </p:nvSpPr>
        <p:spPr>
          <a:xfrm>
            <a:off x="6466340" y="2848323"/>
            <a:ext cx="372405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91949C41-2679-4E9D-A28C-F0C979F5702B}"/>
              </a:ext>
            </a:extLst>
          </p:cNvPr>
          <p:cNvSpPr/>
          <p:nvPr userDrawn="1"/>
        </p:nvSpPr>
        <p:spPr>
          <a:xfrm>
            <a:off x="6653174" y="2508125"/>
            <a:ext cx="185571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3454B05D-55FD-4118-B899-4095FF50870D}"/>
              </a:ext>
            </a:extLst>
          </p:cNvPr>
          <p:cNvSpPr/>
          <p:nvPr userDrawn="1"/>
        </p:nvSpPr>
        <p:spPr>
          <a:xfrm>
            <a:off x="0" y="933451"/>
            <a:ext cx="225028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</p:spTree>
    <p:extLst>
      <p:ext uri="{BB962C8B-B14F-4D97-AF65-F5344CB8AC3E}">
        <p14:creationId xmlns:p14="http://schemas.microsoft.com/office/powerpoint/2010/main" val="44053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9144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7" y="1016001"/>
            <a:ext cx="2997993" cy="2501899"/>
          </a:xfrm>
        </p:spPr>
        <p:txBody>
          <a:bodyPr rtlCol="0" anchor="b">
            <a:noAutofit/>
          </a:bodyPr>
          <a:lstStyle>
            <a:lvl1pPr>
              <a:defRPr sz="405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07" y="3619501"/>
            <a:ext cx="2997994" cy="2557463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3" name="Segnaposto immagine 6">
            <a:extLst>
              <a:ext uri="{FF2B5EF4-FFF2-40B4-BE49-F238E27FC236}">
                <a16:creationId xmlns:a16="http://schemas.microsoft.com/office/drawing/2014/main" xmlns="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6651" y="619125"/>
            <a:ext cx="25908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14" name="Segnaposto immagine 6">
            <a:extLst>
              <a:ext uri="{FF2B5EF4-FFF2-40B4-BE49-F238E27FC236}">
                <a16:creationId xmlns:a16="http://schemas.microsoft.com/office/drawing/2014/main" xmlns="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601" y="260352"/>
            <a:ext cx="25908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43661888-890D-4E0C-8076-65EDFDB7DE27}"/>
              </a:ext>
            </a:extLst>
          </p:cNvPr>
          <p:cNvSpPr/>
          <p:nvPr userDrawn="1"/>
        </p:nvSpPr>
        <p:spPr>
          <a:xfrm>
            <a:off x="6324601" y="5842001"/>
            <a:ext cx="259437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xmlns="" id="{5AE48EF9-5BAF-4BD7-A6BE-866C0307B69F}"/>
              </a:ext>
            </a:extLst>
          </p:cNvPr>
          <p:cNvSpPr/>
          <p:nvPr userDrawn="1"/>
        </p:nvSpPr>
        <p:spPr>
          <a:xfrm>
            <a:off x="3676651" y="239510"/>
            <a:ext cx="259437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xmlns="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3335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</p:spTree>
    <p:extLst>
      <p:ext uri="{BB962C8B-B14F-4D97-AF65-F5344CB8AC3E}">
        <p14:creationId xmlns:p14="http://schemas.microsoft.com/office/powerpoint/2010/main" val="7401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7" y="260351"/>
            <a:ext cx="8640365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8606" y="1233488"/>
            <a:ext cx="8640365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CEE1F87C-C7F2-4F14-86B1-854B7B0C580E}"/>
              </a:ext>
            </a:extLst>
          </p:cNvPr>
          <p:cNvSpPr/>
          <p:nvPr userDrawn="1"/>
        </p:nvSpPr>
        <p:spPr>
          <a:xfrm>
            <a:off x="8422482" y="6512060"/>
            <a:ext cx="721519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94FD9470-E137-41DF-A5CA-C7B4B9856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9175" y="6581978"/>
            <a:ext cx="279797" cy="206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 rtl="0"/>
            <a:fld id="{03DC2DEF-D2FE-4B45-ABA4-9F153FD1C98A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225028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</p:spTree>
    <p:extLst>
      <p:ext uri="{BB962C8B-B14F-4D97-AF65-F5344CB8AC3E}">
        <p14:creationId xmlns:p14="http://schemas.microsoft.com/office/powerpoint/2010/main" val="343458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51" r:id="rId13"/>
    <p:sldLayoutId id="2147483670" r:id="rId14"/>
    <p:sldLayoutId id="2147483671" r:id="rId15"/>
    <p:sldLayoutId id="2147483672" r:id="rId16"/>
    <p:sldLayoutId id="2147483673" r:id="rId17"/>
    <p:sldLayoutId id="2147483652" r:id="rId18"/>
    <p:sldLayoutId id="2147483674" r:id="rId19"/>
    <p:sldLayoutId id="2147483675" r:id="rId20"/>
    <p:sldLayoutId id="2147483676" r:id="rId21"/>
    <p:sldLayoutId id="2147483677" r:id="rId22"/>
    <p:sldLayoutId id="2147483655" r:id="rId23"/>
    <p:sldLayoutId id="2147483678" r:id="rId24"/>
    <p:sldLayoutId id="2147483679" r:id="rId25"/>
    <p:sldLayoutId id="2147483680" r:id="rId26"/>
    <p:sldLayoutId id="2147483681" r:id="rId27"/>
    <p:sldLayoutId id="2147483653" r:id="rId28"/>
    <p:sldLayoutId id="2147483682" r:id="rId29"/>
    <p:sldLayoutId id="2147483683" r:id="rId30"/>
    <p:sldLayoutId id="2147483684" r:id="rId31"/>
    <p:sldLayoutId id="2147483685" r:id="rId32"/>
    <p:sldLayoutId id="2147483654" r:id="rId33"/>
    <p:sldLayoutId id="2147483686" r:id="rId34"/>
    <p:sldLayoutId id="2147483687" r:id="rId35"/>
    <p:sldLayoutId id="2147483689" r:id="rId36"/>
    <p:sldLayoutId id="2147483688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656" r:id="rId51"/>
    <p:sldLayoutId id="2147483657" r:id="rId52"/>
  </p:sldLayoutIdLst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176" userDrawn="1">
          <p15:clr>
            <a:srgbClr val="F26B43"/>
          </p15:clr>
        </p15:guide>
        <p15:guide id="3" orient="horz" pos="4133" userDrawn="1">
          <p15:clr>
            <a:srgbClr val="F26B43"/>
          </p15:clr>
        </p15:guide>
        <p15:guide id="4" pos="5618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777" userDrawn="1">
          <p15:clr>
            <a:srgbClr val="F26B43"/>
          </p15:clr>
        </p15:guide>
        <p15:guide id="7" orient="horz" pos="4020" userDrawn="1">
          <p15:clr>
            <a:srgbClr val="F26B43"/>
          </p15:clr>
        </p15:guide>
        <p15:guide id="8" orient="horz" pos="390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415771-FC9C-4311-A42E-DA80DFCCB9E2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84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</p:sldLayoutIdLst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0C255-71EB-47B8-8ED5-497396590C4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08/11/2024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AD12F-052D-4A51-9911-663CB3FD5F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86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luaj@libero.i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2.png"/><Relationship Id="rId18" Type="http://schemas.openxmlformats.org/officeDocument/2006/relationships/image" Target="../media/image19.svg"/><Relationship Id="rId26" Type="http://schemas.openxmlformats.org/officeDocument/2006/relationships/image" Target="../media/image27.svg"/><Relationship Id="rId3" Type="http://schemas.openxmlformats.org/officeDocument/2006/relationships/image" Target="../media/image7.png"/><Relationship Id="rId21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openxmlformats.org/officeDocument/2006/relationships/image" Target="../media/image13.svg"/><Relationship Id="rId17" Type="http://schemas.openxmlformats.org/officeDocument/2006/relationships/image" Target="../media/image14.png"/><Relationship Id="rId25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11" Type="http://schemas.openxmlformats.org/officeDocument/2006/relationships/image" Target="../media/image11.png"/><Relationship Id="rId24" Type="http://schemas.openxmlformats.org/officeDocument/2006/relationships/image" Target="../media/image25.sv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10" Type="http://schemas.openxmlformats.org/officeDocument/2006/relationships/image" Target="../media/image11.svg"/><Relationship Id="rId19" Type="http://schemas.openxmlformats.org/officeDocument/2006/relationships/image" Target="../media/image15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Relationship Id="rId27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emf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 rot="21330028">
            <a:off x="5169265" y="1358775"/>
            <a:ext cx="20001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Libera Università</a:t>
            </a:r>
          </a:p>
          <a:p>
            <a:r>
              <a:rPr lang="it-IT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p</a:t>
            </a:r>
            <a:r>
              <a:rPr lang="it-IT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er Adulti - Jesi </a:t>
            </a:r>
            <a:endParaRPr lang="it-IT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44580" y="661485"/>
            <a:ext cx="1647274" cy="123984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 rot="21356591">
            <a:off x="5442998" y="2020984"/>
            <a:ext cx="1287532" cy="748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it-IT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XXXVII A.A.</a:t>
            </a:r>
          </a:p>
          <a:p>
            <a:pPr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it-IT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2024-2025</a:t>
            </a:r>
            <a:endParaRPr lang="it-IT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81381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7A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7" y="0"/>
            <a:ext cx="4808637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823084" y="794680"/>
            <a:ext cx="429360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Nata nel 1988 e aderente alla FEDERUNI, la L.U.A.J. ha lo scopo di corrispondere alle variegate curiosità culturali dei propri iscritti e di valorizzarne le aspettative di conoscenza.</a:t>
            </a:r>
          </a:p>
          <a:p>
            <a:pPr algn="ctr"/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Tali obiettivi vengono perseguiti mediante </a:t>
            </a:r>
          </a:p>
          <a:p>
            <a:pPr algn="ctr"/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lezioni curriculari,</a:t>
            </a:r>
          </a:p>
          <a:p>
            <a:pPr algn="ctr"/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conferenze </a:t>
            </a:r>
          </a:p>
          <a:p>
            <a:pPr algn="ctr"/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 varie attività sociali.</a:t>
            </a:r>
            <a:endParaRPr lang="it-I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66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548" y="0"/>
            <a:ext cx="3725854" cy="508138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072" y="120073"/>
            <a:ext cx="3880627" cy="6603161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90310" y="5040663"/>
            <a:ext cx="48599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   XXXVII </a:t>
            </a:r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A.A. </a:t>
            </a:r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2024-2025</a:t>
            </a:r>
          </a:p>
          <a:p>
            <a:pPr lvl="0" algn="ctr"/>
            <a:endParaRPr lang="it-IT" sz="3600" dirty="0">
              <a:solidFill>
                <a:srgbClr val="002060"/>
              </a:solidFill>
              <a:latin typeface="Forte" panose="03060902040502070203" pitchFamily="66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-502233" y="5425383"/>
            <a:ext cx="6659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 smtClean="0">
                <a:solidFill>
                  <a:srgbClr val="002060"/>
                </a:solidFill>
                <a:latin typeface="Colonna MT" panose="04020805060202030203" pitchFamily="82" charset="0"/>
                <a:cs typeface="Arial" panose="020B0604020202020204" pitchFamily="34" charset="0"/>
              </a:rPr>
              <a:t>Una comunità di Iscritti e di Docenti </a:t>
            </a:r>
          </a:p>
          <a:p>
            <a:pPr algn="ctr"/>
            <a:r>
              <a:rPr lang="it-IT" sz="2800" b="1" i="1" dirty="0">
                <a:solidFill>
                  <a:srgbClr val="002060"/>
                </a:solidFill>
                <a:latin typeface="Colonna MT" panose="04020805060202030203" pitchFamily="82" charset="0"/>
                <a:cs typeface="Arial" panose="020B0604020202020204" pitchFamily="34" charset="0"/>
              </a:rPr>
              <a:t>c</a:t>
            </a:r>
            <a:r>
              <a:rPr lang="it-IT" sz="2800" b="1" i="1" dirty="0" smtClean="0">
                <a:solidFill>
                  <a:srgbClr val="002060"/>
                </a:solidFill>
                <a:latin typeface="Colonna MT" panose="04020805060202030203" pitchFamily="82" charset="0"/>
                <a:cs typeface="Arial" panose="020B0604020202020204" pitchFamily="34" charset="0"/>
              </a:rPr>
              <a:t>he prosegue il proprio</a:t>
            </a:r>
          </a:p>
          <a:p>
            <a:pPr algn="ctr"/>
            <a:r>
              <a:rPr lang="it-IT" sz="2800" b="1" i="1" dirty="0" smtClean="0">
                <a:solidFill>
                  <a:srgbClr val="002060"/>
                </a:solidFill>
                <a:latin typeface="Colonna MT" panose="04020805060202030203" pitchFamily="82" charset="0"/>
                <a:cs typeface="Arial" panose="020B0604020202020204" pitchFamily="34" charset="0"/>
              </a:rPr>
              <a:t>cammino verso il Futuro…</a:t>
            </a:r>
            <a:endParaRPr lang="it-IT" sz="2800" b="1" i="1" dirty="0">
              <a:solidFill>
                <a:srgbClr val="002060"/>
              </a:solidFill>
              <a:latin typeface="Colonna MT" panose="04020805060202030203" pitchFamily="82" charset="0"/>
              <a:cs typeface="Arial" panose="020B060402020202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453745" y="120073"/>
            <a:ext cx="434109" cy="81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70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xmlns="" id="{6F3494C0-ABDD-4C4D-8C46-49B8F20CC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75" y="0"/>
            <a:ext cx="7829550" cy="881583"/>
          </a:xfrm>
        </p:spPr>
        <p:txBody>
          <a:bodyPr rtlCol="0">
            <a:normAutofit/>
          </a:bodyPr>
          <a:lstStyle/>
          <a:p>
            <a:pPr rtl="0"/>
            <a:r>
              <a:rPr lang="it-IT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 siamo?….una bella squadra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3B497884-AD95-1552-B5CC-DA3A55EDE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9513" y="919317"/>
            <a:ext cx="4979459" cy="56707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>
            <a:solidFill>
              <a:schemeClr val="tx1"/>
            </a:solidFill>
            <a:prstDash val="lgDash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it-IT" altLang="it-IT" sz="1400" b="1" dirty="0" smtClean="0">
                <a:solidFill>
                  <a:srgbClr val="000000"/>
                </a:solidFill>
                <a:latin typeface="+mj-lt"/>
              </a:rPr>
              <a:t>  PRESIDENTE</a:t>
            </a:r>
            <a:r>
              <a:rPr lang="it-IT" altLang="it-IT" sz="1400" b="1" dirty="0">
                <a:solidFill>
                  <a:srgbClr val="000000"/>
                </a:solidFill>
                <a:latin typeface="+mj-lt"/>
              </a:rPr>
              <a:t>:			VICE PRESIDENTE: </a:t>
            </a:r>
            <a:r>
              <a:rPr lang="it-IT" altLang="it-IT" sz="1400" dirty="0">
                <a:solidFill>
                  <a:srgbClr val="000000"/>
                </a:solidFill>
                <a:latin typeface="+mj-lt"/>
              </a:rPr>
              <a:t/>
            </a:r>
            <a:br>
              <a:rPr lang="it-IT" altLang="it-IT" sz="1400" dirty="0">
                <a:solidFill>
                  <a:srgbClr val="000000"/>
                </a:solidFill>
                <a:latin typeface="+mj-lt"/>
              </a:rPr>
            </a:br>
            <a:r>
              <a:rPr lang="it-IT" altLang="it-IT" sz="14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it-IT" altLang="it-IT" sz="1400" b="1" dirty="0">
                <a:solidFill>
                  <a:srgbClr val="000000"/>
                </a:solidFill>
                <a:latin typeface="+mj-lt"/>
              </a:rPr>
              <a:t>Gabriele Fava			Orietta Moretti </a:t>
            </a:r>
            <a:r>
              <a:rPr lang="it-IT" altLang="it-IT" sz="1400" b="1" dirty="0" smtClean="0">
                <a:solidFill>
                  <a:srgbClr val="000000"/>
                </a:solidFill>
                <a:latin typeface="+mj-lt"/>
              </a:rPr>
              <a:t>                        </a:t>
            </a:r>
          </a:p>
          <a:p>
            <a:pPr defTabSz="685800"/>
            <a:r>
              <a:rPr lang="it-IT" altLang="it-IT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altLang="it-IT" sz="1400" b="1" dirty="0" smtClean="0">
                <a:solidFill>
                  <a:srgbClr val="000000"/>
                </a:solidFill>
                <a:latin typeface="+mj-lt"/>
              </a:rPr>
              <a:t>                                                          </a:t>
            </a:r>
            <a:r>
              <a:rPr lang="it-IT" altLang="it-IT" sz="1400" dirty="0" smtClean="0">
                <a:solidFill>
                  <a:srgbClr val="000000"/>
                </a:solidFill>
                <a:latin typeface="+mj-lt"/>
              </a:rPr>
              <a:t>   (coordinatrice </a:t>
            </a:r>
            <a:r>
              <a:rPr lang="it-IT" altLang="it-IT" sz="1400" dirty="0">
                <a:solidFill>
                  <a:srgbClr val="000000"/>
                </a:solidFill>
                <a:latin typeface="+mj-lt"/>
              </a:rPr>
              <a:t>didattica)</a:t>
            </a:r>
            <a:r>
              <a:rPr lang="it-IT" altLang="it-IT" sz="1400" b="1" dirty="0">
                <a:solidFill>
                  <a:srgbClr val="000000"/>
                </a:solidFill>
                <a:latin typeface="+mj-lt"/>
              </a:rPr>
              <a:t/>
            </a:r>
            <a:br>
              <a:rPr lang="it-IT" altLang="it-IT" sz="1400" b="1" dirty="0">
                <a:solidFill>
                  <a:srgbClr val="000000"/>
                </a:solidFill>
                <a:latin typeface="+mj-lt"/>
              </a:rPr>
            </a:br>
            <a:endParaRPr lang="it-IT" altLang="it-IT" sz="1400" b="1" dirty="0">
              <a:latin typeface="+mj-lt"/>
            </a:endParaRPr>
          </a:p>
          <a:p>
            <a:pPr defTabSz="685800"/>
            <a:r>
              <a:rPr lang="it-IT" altLang="it-IT" sz="1400" b="1" dirty="0" smtClean="0">
                <a:solidFill>
                  <a:srgbClr val="000000"/>
                </a:solidFill>
                <a:latin typeface="+mj-lt"/>
              </a:rPr>
              <a:t>         SEGRETARIA</a:t>
            </a:r>
            <a:r>
              <a:rPr lang="it-IT" altLang="it-IT" sz="1400" b="1" dirty="0">
                <a:solidFill>
                  <a:srgbClr val="000000"/>
                </a:solidFill>
                <a:latin typeface="+mj-lt"/>
              </a:rPr>
              <a:t>:			</a:t>
            </a:r>
            <a:r>
              <a:rPr lang="it-IT" altLang="it-IT" sz="1400" b="1" dirty="0" smtClean="0">
                <a:solidFill>
                  <a:srgbClr val="000000"/>
                </a:solidFill>
                <a:latin typeface="+mj-lt"/>
              </a:rPr>
              <a:t>       TESORIERE</a:t>
            </a:r>
            <a:r>
              <a:rPr lang="it-IT" altLang="it-IT" sz="1400" b="1" dirty="0">
                <a:solidFill>
                  <a:srgbClr val="000000"/>
                </a:solidFill>
                <a:latin typeface="+mj-lt"/>
              </a:rPr>
              <a:t>:</a:t>
            </a:r>
            <a:r>
              <a:rPr lang="it-IT" altLang="it-IT" sz="1400" dirty="0">
                <a:solidFill>
                  <a:srgbClr val="000000"/>
                </a:solidFill>
                <a:latin typeface="+mj-lt"/>
              </a:rPr>
              <a:t/>
            </a:r>
            <a:br>
              <a:rPr lang="it-IT" altLang="it-IT" sz="1400" dirty="0">
                <a:solidFill>
                  <a:srgbClr val="000000"/>
                </a:solidFill>
                <a:latin typeface="+mj-lt"/>
              </a:rPr>
            </a:br>
            <a:r>
              <a:rPr lang="it-IT" altLang="it-IT" sz="1400" b="1" dirty="0">
                <a:solidFill>
                  <a:srgbClr val="000000"/>
                </a:solidFill>
                <a:latin typeface="+mj-lt"/>
              </a:rPr>
              <a:t>Loredana Gara Mazzini</a:t>
            </a:r>
            <a:r>
              <a:rPr lang="it-IT" altLang="it-IT" sz="1400" dirty="0">
                <a:solidFill>
                  <a:srgbClr val="000000"/>
                </a:solidFill>
                <a:latin typeface="+mj-lt"/>
              </a:rPr>
              <a:t>  </a:t>
            </a:r>
            <a:r>
              <a:rPr lang="it-IT" altLang="it-IT" sz="1400" dirty="0" smtClean="0">
                <a:solidFill>
                  <a:srgbClr val="000000"/>
                </a:solidFill>
                <a:latin typeface="+mj-lt"/>
              </a:rPr>
              <a:t>                               </a:t>
            </a:r>
            <a:r>
              <a:rPr lang="it-IT" altLang="it-IT" sz="1400" b="1" dirty="0" smtClean="0">
                <a:solidFill>
                  <a:srgbClr val="000000"/>
                </a:solidFill>
                <a:latin typeface="+mj-lt"/>
              </a:rPr>
              <a:t>Flavia </a:t>
            </a:r>
            <a:r>
              <a:rPr lang="it-IT" altLang="it-IT" sz="1400" b="1" dirty="0" err="1">
                <a:solidFill>
                  <a:srgbClr val="000000"/>
                </a:solidFill>
                <a:latin typeface="+mj-lt"/>
              </a:rPr>
              <a:t>Deales</a:t>
            </a:r>
            <a:endParaRPr lang="it-IT" altLang="it-IT" sz="1400" b="1" dirty="0">
              <a:latin typeface="+mj-lt"/>
            </a:endParaRPr>
          </a:p>
          <a:p>
            <a:pPr defTabSz="685800"/>
            <a:endParaRPr lang="it-IT" altLang="it-IT" sz="1400" dirty="0">
              <a:latin typeface="+mj-lt"/>
            </a:endParaRPr>
          </a:p>
          <a:p>
            <a:pPr defTabSz="685800"/>
            <a:r>
              <a:rPr lang="it-IT" altLang="it-IT" sz="1400" b="1" dirty="0" smtClean="0">
                <a:solidFill>
                  <a:srgbClr val="000000"/>
                </a:solidFill>
                <a:latin typeface="+mj-lt"/>
              </a:rPr>
              <a:t>                        CONSIGLIERI</a:t>
            </a:r>
            <a:r>
              <a:rPr lang="it-IT" altLang="it-IT" sz="1400" b="1" dirty="0">
                <a:solidFill>
                  <a:srgbClr val="000000"/>
                </a:solidFill>
                <a:latin typeface="+mj-lt"/>
              </a:rPr>
              <a:t>:</a:t>
            </a:r>
            <a:r>
              <a:rPr lang="it-IT" altLang="it-IT" sz="1400" dirty="0">
                <a:solidFill>
                  <a:srgbClr val="000000"/>
                </a:solidFill>
                <a:latin typeface="+mj-lt"/>
              </a:rPr>
              <a:t/>
            </a:r>
            <a:br>
              <a:rPr lang="it-IT" altLang="it-IT" sz="1400" dirty="0">
                <a:solidFill>
                  <a:srgbClr val="000000"/>
                </a:solidFill>
                <a:latin typeface="+mj-lt"/>
              </a:rPr>
            </a:br>
            <a:r>
              <a:rPr lang="it-IT" altLang="it-IT" sz="1400" b="1" dirty="0" smtClean="0">
                <a:solidFill>
                  <a:srgbClr val="000000"/>
                </a:solidFill>
                <a:latin typeface="+mj-lt"/>
              </a:rPr>
              <a:t>Loretta </a:t>
            </a:r>
            <a:r>
              <a:rPr lang="it-IT" altLang="it-IT" sz="1400" b="1" dirty="0">
                <a:solidFill>
                  <a:srgbClr val="000000"/>
                </a:solidFill>
                <a:latin typeface="+mj-lt"/>
              </a:rPr>
              <a:t>Longhi Pichi </a:t>
            </a:r>
            <a:r>
              <a:rPr lang="it-IT" altLang="it-IT" sz="1400" dirty="0">
                <a:solidFill>
                  <a:srgbClr val="000000"/>
                </a:solidFill>
                <a:latin typeface="+mj-lt"/>
              </a:rPr>
              <a:t>(</a:t>
            </a:r>
            <a:r>
              <a:rPr lang="it-IT" altLang="it-IT" sz="1400" dirty="0" err="1">
                <a:solidFill>
                  <a:srgbClr val="000000"/>
                </a:solidFill>
                <a:latin typeface="+mj-lt"/>
              </a:rPr>
              <a:t>coord</a:t>
            </a:r>
            <a:r>
              <a:rPr lang="it-IT" altLang="it-IT" sz="1400" dirty="0">
                <a:solidFill>
                  <a:srgbClr val="000000"/>
                </a:solidFill>
                <a:latin typeface="+mj-lt"/>
              </a:rPr>
              <a:t>. laboratori)</a:t>
            </a:r>
            <a:br>
              <a:rPr lang="it-IT" altLang="it-IT" sz="1400" dirty="0">
                <a:solidFill>
                  <a:srgbClr val="000000"/>
                </a:solidFill>
                <a:latin typeface="+mj-lt"/>
              </a:rPr>
            </a:br>
            <a:r>
              <a:rPr lang="it-IT" altLang="it-IT" sz="1400" b="1" dirty="0" smtClean="0">
                <a:solidFill>
                  <a:srgbClr val="000000"/>
                </a:solidFill>
                <a:latin typeface="+mj-lt"/>
              </a:rPr>
              <a:t>Renato </a:t>
            </a:r>
            <a:r>
              <a:rPr lang="it-IT" altLang="it-IT" sz="1400" b="1" dirty="0">
                <a:solidFill>
                  <a:srgbClr val="000000"/>
                </a:solidFill>
                <a:latin typeface="+mj-lt"/>
              </a:rPr>
              <a:t>Gherardi </a:t>
            </a:r>
            <a:r>
              <a:rPr lang="it-IT" altLang="it-IT" sz="1400" dirty="0">
                <a:solidFill>
                  <a:srgbClr val="000000"/>
                </a:solidFill>
                <a:latin typeface="+mj-lt"/>
              </a:rPr>
              <a:t>(</a:t>
            </a:r>
            <a:r>
              <a:rPr lang="it-IT" altLang="it-IT" sz="1400" dirty="0" err="1">
                <a:solidFill>
                  <a:srgbClr val="000000"/>
                </a:solidFill>
                <a:latin typeface="+mj-lt"/>
              </a:rPr>
              <a:t>coord</a:t>
            </a:r>
            <a:r>
              <a:rPr lang="it-IT" altLang="it-IT" sz="1400" dirty="0">
                <a:solidFill>
                  <a:srgbClr val="000000"/>
                </a:solidFill>
                <a:latin typeface="+mj-lt"/>
              </a:rPr>
              <a:t>.  iniziative culturali)</a:t>
            </a:r>
            <a:br>
              <a:rPr lang="it-IT" altLang="it-IT" sz="1400" dirty="0">
                <a:solidFill>
                  <a:srgbClr val="000000"/>
                </a:solidFill>
                <a:latin typeface="+mj-lt"/>
              </a:rPr>
            </a:br>
            <a:r>
              <a:rPr lang="it-IT" altLang="it-IT" sz="1400" b="1" dirty="0">
                <a:solidFill>
                  <a:srgbClr val="000000"/>
                </a:solidFill>
                <a:latin typeface="+mj-lt"/>
              </a:rPr>
              <a:t>Alberta Lenti </a:t>
            </a:r>
            <a:r>
              <a:rPr lang="it-IT" altLang="it-IT" sz="1400" dirty="0">
                <a:solidFill>
                  <a:srgbClr val="000000"/>
                </a:solidFill>
                <a:latin typeface="+mj-lt"/>
              </a:rPr>
              <a:t>(aiuto segreteria)</a:t>
            </a:r>
            <a:br>
              <a:rPr lang="it-IT" altLang="it-IT" sz="1400" dirty="0">
                <a:solidFill>
                  <a:srgbClr val="000000"/>
                </a:solidFill>
                <a:latin typeface="+mj-lt"/>
              </a:rPr>
            </a:br>
            <a:r>
              <a:rPr lang="it-IT" altLang="it-IT" sz="1400" b="1" dirty="0">
                <a:solidFill>
                  <a:srgbClr val="000000"/>
                </a:solidFill>
                <a:latin typeface="+mj-lt"/>
              </a:rPr>
              <a:t>Ferrante Giovanna </a:t>
            </a:r>
            <a:r>
              <a:rPr lang="it-IT" altLang="it-IT" sz="1400" dirty="0">
                <a:solidFill>
                  <a:srgbClr val="000000"/>
                </a:solidFill>
                <a:latin typeface="+mj-lt"/>
              </a:rPr>
              <a:t>(Rappresentante degli iscritti)</a:t>
            </a:r>
            <a:br>
              <a:rPr lang="it-IT" altLang="it-IT" sz="1400" dirty="0">
                <a:solidFill>
                  <a:srgbClr val="000000"/>
                </a:solidFill>
                <a:latin typeface="+mj-lt"/>
              </a:rPr>
            </a:br>
            <a:r>
              <a:rPr lang="it-IT" altLang="it-IT" sz="1400" b="1" dirty="0">
                <a:solidFill>
                  <a:srgbClr val="000000"/>
                </a:solidFill>
                <a:latin typeface="+mj-lt"/>
              </a:rPr>
              <a:t>Brecciaroli Stefano </a:t>
            </a:r>
            <a:r>
              <a:rPr lang="it-IT" altLang="it-IT" sz="1400" dirty="0">
                <a:solidFill>
                  <a:srgbClr val="000000"/>
                </a:solidFill>
                <a:latin typeface="+mj-lt"/>
              </a:rPr>
              <a:t>(Addetto Stampa)</a:t>
            </a:r>
            <a:br>
              <a:rPr lang="it-IT" altLang="it-IT" sz="1400" dirty="0">
                <a:solidFill>
                  <a:srgbClr val="000000"/>
                </a:solidFill>
                <a:latin typeface="+mj-lt"/>
              </a:rPr>
            </a:br>
            <a:r>
              <a:rPr lang="it-IT" altLang="it-IT" sz="1400" b="1" dirty="0">
                <a:solidFill>
                  <a:srgbClr val="000000"/>
                </a:solidFill>
                <a:latin typeface="+mj-lt"/>
              </a:rPr>
              <a:t>Bruno Cingolani </a:t>
            </a:r>
            <a:r>
              <a:rPr lang="it-IT" altLang="it-IT" sz="1400" dirty="0">
                <a:solidFill>
                  <a:srgbClr val="000000"/>
                </a:solidFill>
                <a:latin typeface="+mj-lt"/>
              </a:rPr>
              <a:t>(collaboratore tecnico)</a:t>
            </a:r>
            <a:br>
              <a:rPr lang="it-IT" altLang="it-IT" sz="1400" dirty="0">
                <a:solidFill>
                  <a:srgbClr val="000000"/>
                </a:solidFill>
                <a:latin typeface="+mj-lt"/>
              </a:rPr>
            </a:br>
            <a:r>
              <a:rPr lang="it-IT" altLang="it-IT" sz="1400" dirty="0">
                <a:solidFill>
                  <a:srgbClr val="000000"/>
                </a:solidFill>
                <a:latin typeface="+mj-lt"/>
              </a:rPr>
              <a:t> </a:t>
            </a:r>
            <a:endParaRPr lang="it-IT" altLang="it-IT" sz="1400" b="1" dirty="0">
              <a:solidFill>
                <a:srgbClr val="000000"/>
              </a:solidFill>
              <a:latin typeface="+mj-lt"/>
            </a:endParaRPr>
          </a:p>
          <a:p>
            <a:pPr defTabSz="685800"/>
            <a:r>
              <a:rPr lang="it-IT" altLang="it-IT" sz="1400" b="1" dirty="0">
                <a:solidFill>
                  <a:srgbClr val="000000"/>
                </a:solidFill>
                <a:latin typeface="+mj-lt"/>
              </a:rPr>
              <a:t>        COLLABORATORI</a:t>
            </a:r>
            <a:endParaRPr lang="it-IT" altLang="it-IT" sz="1400" dirty="0">
              <a:latin typeface="+mj-lt"/>
            </a:endParaRPr>
          </a:p>
          <a:p>
            <a:pPr defTabSz="685800"/>
            <a:r>
              <a:rPr lang="it-IT" altLang="it-IT" sz="1400" b="1" dirty="0">
                <a:solidFill>
                  <a:srgbClr val="000000"/>
                </a:solidFill>
                <a:latin typeface="+mj-lt"/>
              </a:rPr>
              <a:t>Letizia Campana</a:t>
            </a:r>
            <a:r>
              <a:rPr lang="it-IT" altLang="it-IT" sz="1400" dirty="0">
                <a:solidFill>
                  <a:srgbClr val="000000"/>
                </a:solidFill>
                <a:latin typeface="+mj-lt"/>
              </a:rPr>
              <a:t>  (Bibliotecaria)</a:t>
            </a:r>
            <a:br>
              <a:rPr lang="it-IT" altLang="it-IT" sz="1400" dirty="0">
                <a:solidFill>
                  <a:srgbClr val="000000"/>
                </a:solidFill>
                <a:latin typeface="+mj-lt"/>
              </a:rPr>
            </a:br>
            <a:r>
              <a:rPr lang="it-IT" altLang="it-IT" sz="1400" b="1" dirty="0">
                <a:solidFill>
                  <a:srgbClr val="000000"/>
                </a:solidFill>
                <a:latin typeface="+mj-lt"/>
              </a:rPr>
              <a:t>Concetta Bertoia</a:t>
            </a:r>
            <a:br>
              <a:rPr lang="it-IT" altLang="it-IT" sz="1400" b="1" dirty="0">
                <a:solidFill>
                  <a:srgbClr val="000000"/>
                </a:solidFill>
                <a:latin typeface="+mj-lt"/>
              </a:rPr>
            </a:br>
            <a:r>
              <a:rPr lang="it-IT" altLang="it-IT" sz="1400" b="1" dirty="0">
                <a:solidFill>
                  <a:srgbClr val="000000"/>
                </a:solidFill>
                <a:latin typeface="+mj-lt"/>
              </a:rPr>
              <a:t>Mirella David</a:t>
            </a:r>
            <a:br>
              <a:rPr lang="it-IT" altLang="it-IT" sz="1400" b="1" dirty="0">
                <a:solidFill>
                  <a:srgbClr val="000000"/>
                </a:solidFill>
                <a:latin typeface="+mj-lt"/>
              </a:rPr>
            </a:br>
            <a:r>
              <a:rPr lang="it-IT" altLang="it-IT" sz="1400" b="1" dirty="0">
                <a:solidFill>
                  <a:srgbClr val="000000"/>
                </a:solidFill>
                <a:latin typeface="+mj-lt"/>
              </a:rPr>
              <a:t>Marina Mazzoni</a:t>
            </a:r>
            <a:endParaRPr lang="it-IT" altLang="it-IT" sz="1400" b="1" u="sng" dirty="0">
              <a:solidFill>
                <a:srgbClr val="000000"/>
              </a:solidFill>
              <a:latin typeface="+mj-lt"/>
            </a:endParaRPr>
          </a:p>
          <a:p>
            <a:pPr defTabSz="685800"/>
            <a:r>
              <a:rPr lang="it-IT" altLang="it-IT" sz="1400" b="1" dirty="0">
                <a:solidFill>
                  <a:srgbClr val="000000"/>
                </a:solidFill>
                <a:latin typeface="+mj-lt"/>
              </a:rPr>
              <a:t>      </a:t>
            </a:r>
          </a:p>
          <a:p>
            <a:pPr defTabSz="685800"/>
            <a:r>
              <a:rPr lang="it-IT" altLang="it-IT" sz="1400" b="1" dirty="0" smtClean="0">
                <a:solidFill>
                  <a:srgbClr val="000000"/>
                </a:solidFill>
                <a:latin typeface="+mj-lt"/>
              </a:rPr>
              <a:t>     COMITATO </a:t>
            </a:r>
            <a:r>
              <a:rPr lang="it-IT" altLang="it-IT" sz="1400" b="1" dirty="0">
                <a:solidFill>
                  <a:srgbClr val="000000"/>
                </a:solidFill>
                <a:latin typeface="+mj-lt"/>
              </a:rPr>
              <a:t>DI </a:t>
            </a:r>
            <a:r>
              <a:rPr lang="it-IT" altLang="it-IT" sz="1400" b="1" dirty="0" smtClean="0">
                <a:solidFill>
                  <a:srgbClr val="000000"/>
                </a:solidFill>
                <a:latin typeface="+mj-lt"/>
              </a:rPr>
              <a:t>REDAZIONE                 REVISORI DEI CONTI</a:t>
            </a:r>
            <a:endParaRPr lang="it-IT" altLang="it-IT" sz="1400" b="1" dirty="0">
              <a:solidFill>
                <a:srgbClr val="000000"/>
              </a:solidFill>
              <a:latin typeface="+mj-lt"/>
            </a:endParaRPr>
          </a:p>
          <a:p>
            <a:pPr defTabSz="685800"/>
            <a:r>
              <a:rPr lang="it-IT" altLang="it-IT" sz="1400" b="1" dirty="0">
                <a:solidFill>
                  <a:srgbClr val="000000"/>
                </a:solidFill>
                <a:latin typeface="+mj-lt"/>
              </a:rPr>
              <a:t>Giulia </a:t>
            </a:r>
            <a:r>
              <a:rPr lang="it-IT" altLang="it-IT" sz="1400" b="1" dirty="0" smtClean="0">
                <a:solidFill>
                  <a:srgbClr val="000000"/>
                </a:solidFill>
                <a:latin typeface="+mj-lt"/>
              </a:rPr>
              <a:t>Maiolini                                            Umberto Barigelli</a:t>
            </a:r>
            <a:r>
              <a:rPr lang="it-IT" altLang="it-IT" sz="1400" b="1" dirty="0">
                <a:solidFill>
                  <a:srgbClr val="000000"/>
                </a:solidFill>
                <a:latin typeface="+mj-lt"/>
              </a:rPr>
              <a:t/>
            </a:r>
            <a:br>
              <a:rPr lang="it-IT" altLang="it-IT" sz="1400" b="1" dirty="0">
                <a:solidFill>
                  <a:srgbClr val="000000"/>
                </a:solidFill>
                <a:latin typeface="+mj-lt"/>
              </a:rPr>
            </a:br>
            <a:r>
              <a:rPr lang="it-IT" altLang="it-IT" sz="1400" b="1" dirty="0">
                <a:solidFill>
                  <a:srgbClr val="000000"/>
                </a:solidFill>
                <a:latin typeface="+mj-lt"/>
              </a:rPr>
              <a:t>Alberta </a:t>
            </a:r>
            <a:r>
              <a:rPr lang="it-IT" altLang="it-IT" sz="1400" b="1" dirty="0" smtClean="0">
                <a:solidFill>
                  <a:srgbClr val="000000"/>
                </a:solidFill>
                <a:latin typeface="+mj-lt"/>
              </a:rPr>
              <a:t>Lenti                                              Gianmario Baldoni</a:t>
            </a:r>
            <a:r>
              <a:rPr lang="it-IT" altLang="it-IT" sz="1400" b="1" dirty="0">
                <a:solidFill>
                  <a:srgbClr val="000000"/>
                </a:solidFill>
                <a:latin typeface="+mj-lt"/>
              </a:rPr>
              <a:t/>
            </a:r>
            <a:br>
              <a:rPr lang="it-IT" altLang="it-IT" sz="1400" b="1" dirty="0">
                <a:solidFill>
                  <a:srgbClr val="000000"/>
                </a:solidFill>
                <a:latin typeface="+mj-lt"/>
              </a:rPr>
            </a:br>
            <a:r>
              <a:rPr lang="it-IT" altLang="it-IT" sz="1400" b="1" dirty="0">
                <a:solidFill>
                  <a:srgbClr val="000000"/>
                </a:solidFill>
                <a:latin typeface="+mj-lt"/>
              </a:rPr>
              <a:t>Renato Gherardi</a:t>
            </a:r>
            <a:br>
              <a:rPr lang="it-IT" altLang="it-IT" sz="1400" b="1" dirty="0">
                <a:solidFill>
                  <a:srgbClr val="000000"/>
                </a:solidFill>
                <a:latin typeface="+mj-lt"/>
              </a:rPr>
            </a:br>
            <a:r>
              <a:rPr lang="it-IT" altLang="it-IT" sz="1400" b="1" dirty="0">
                <a:solidFill>
                  <a:srgbClr val="000000"/>
                </a:solidFill>
                <a:latin typeface="+mj-lt"/>
              </a:rPr>
              <a:t>Letizia </a:t>
            </a:r>
            <a:r>
              <a:rPr lang="it-IT" altLang="it-IT" sz="1400" b="1" dirty="0" smtClean="0">
                <a:solidFill>
                  <a:srgbClr val="000000"/>
                </a:solidFill>
                <a:latin typeface="+mj-lt"/>
              </a:rPr>
              <a:t>Campana</a:t>
            </a:r>
            <a:endParaRPr lang="it-IT" altLang="it-IT" sz="1400" b="1" dirty="0">
              <a:latin typeface="+mj-lt"/>
            </a:endParaRPr>
          </a:p>
        </p:txBody>
      </p:sp>
      <p:sp>
        <p:nvSpPr>
          <p:cNvPr id="7" name="Callout: freccia a destra 6">
            <a:extLst>
              <a:ext uri="{FF2B5EF4-FFF2-40B4-BE49-F238E27FC236}">
                <a16:creationId xmlns:a16="http://schemas.microsoft.com/office/drawing/2014/main" xmlns="" id="{0B2AC182-BDD0-7808-6BC0-DD4DE08DF7FE}"/>
              </a:ext>
            </a:extLst>
          </p:cNvPr>
          <p:cNvSpPr/>
          <p:nvPr/>
        </p:nvSpPr>
        <p:spPr>
          <a:xfrm>
            <a:off x="278160" y="2713117"/>
            <a:ext cx="3545457" cy="1233836"/>
          </a:xfrm>
          <a:prstGeom prst="rightArrow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900" dirty="0">
              <a:solidFill>
                <a:schemeClr val="tx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62264" y="2746624"/>
            <a:ext cx="2562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Consiglio Direttivo</a:t>
            </a:r>
          </a:p>
          <a:p>
            <a:pPr algn="ctr"/>
            <a:r>
              <a:rPr lang="it-IT" sz="2400" b="1" dirty="0" smtClean="0"/>
              <a:t>L.U.A.J.</a:t>
            </a:r>
          </a:p>
          <a:p>
            <a:pPr algn="ctr"/>
            <a:r>
              <a:rPr lang="it-IT" sz="2400" b="1" dirty="0" smtClean="0"/>
              <a:t>2023-2025</a:t>
            </a:r>
            <a:endParaRPr lang="it-IT" sz="24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24808" y="4189443"/>
            <a:ext cx="29071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SEDE: </a:t>
            </a:r>
          </a:p>
          <a:p>
            <a:r>
              <a:rPr lang="it-IT" b="1" dirty="0" smtClean="0"/>
              <a:t>ex II Circoscrizione</a:t>
            </a:r>
          </a:p>
          <a:p>
            <a:r>
              <a:rPr lang="it-IT" b="1" dirty="0" err="1" smtClean="0"/>
              <a:t>p.zale</a:t>
            </a:r>
            <a:r>
              <a:rPr lang="it-IT" b="1" dirty="0" smtClean="0"/>
              <a:t> San Francesco</a:t>
            </a:r>
          </a:p>
          <a:p>
            <a:r>
              <a:rPr lang="it-IT" sz="2400" b="1" dirty="0" smtClean="0"/>
              <a:t>TEL: </a:t>
            </a:r>
            <a:r>
              <a:rPr lang="it-IT" b="1" dirty="0" smtClean="0"/>
              <a:t>0731/202300</a:t>
            </a:r>
          </a:p>
          <a:p>
            <a:r>
              <a:rPr lang="it-IT" sz="2400" b="1" dirty="0" smtClean="0"/>
              <a:t>e-mail: </a:t>
            </a:r>
            <a:r>
              <a:rPr lang="it-IT" b="1" dirty="0" smtClean="0">
                <a:hlinkClick r:id="rId3"/>
              </a:rPr>
              <a:t>luaj@libero.it</a:t>
            </a:r>
            <a:endParaRPr lang="it-IT" b="1" dirty="0" smtClean="0"/>
          </a:p>
          <a:p>
            <a:r>
              <a:rPr lang="it-IT" sz="2400" b="1" dirty="0" smtClean="0"/>
              <a:t>SITO: </a:t>
            </a:r>
            <a:r>
              <a:rPr lang="it-IT" sz="2000" b="1" dirty="0" smtClean="0"/>
              <a:t>www.luaj.it</a:t>
            </a:r>
            <a:endParaRPr lang="it-IT" sz="20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651" y="1184057"/>
            <a:ext cx="2859272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8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64054C7-7323-708B-441B-19CAA4DB4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xmlns="" id="{D5D88BF2-C2FF-06B7-1F7B-89CAEB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" y="502988"/>
            <a:ext cx="9049043" cy="750968"/>
          </a:xfrm>
        </p:spPr>
        <p:txBody>
          <a:bodyPr rtlCol="0">
            <a:noAutofit/>
          </a:bodyPr>
          <a:lstStyle/>
          <a:p>
            <a:pPr algn="ctr" rtl="0"/>
            <a:r>
              <a:rPr lang="it-IT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Piano didattico A.A</a:t>
            </a:r>
            <a:r>
              <a:rPr lang="it-IT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300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2024-2025</a:t>
            </a:r>
            <a:endParaRPr lang="it-IT" sz="3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xmlns="" id="{87F1722A-D85E-1D89-DBE4-AD4C6B6E0D2C}"/>
              </a:ext>
            </a:extLst>
          </p:cNvPr>
          <p:cNvSpPr/>
          <p:nvPr/>
        </p:nvSpPr>
        <p:spPr>
          <a:xfrm>
            <a:off x="743829" y="2227921"/>
            <a:ext cx="1269611" cy="97780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it-IT" sz="135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Letteratura italiana </a:t>
            </a:r>
          </a:p>
          <a:p>
            <a:pPr algn="ctr"/>
            <a:r>
              <a:rPr lang="it-IT" sz="135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Storia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xmlns="" id="{B3F4213C-717E-E202-2993-BA9549976DDF}"/>
              </a:ext>
            </a:extLst>
          </p:cNvPr>
          <p:cNvSpPr/>
          <p:nvPr/>
        </p:nvSpPr>
        <p:spPr>
          <a:xfrm>
            <a:off x="1023959" y="4365069"/>
            <a:ext cx="1269611" cy="8235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it-IT" sz="135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Filosofia </a:t>
            </a:r>
          </a:p>
          <a:p>
            <a:pPr algn="ctr"/>
            <a:r>
              <a:rPr lang="it-IT" sz="135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Senso religioso Diritto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xmlns="" id="{FBFCF477-928B-DAAB-865C-386278B28824}"/>
              </a:ext>
            </a:extLst>
          </p:cNvPr>
          <p:cNvSpPr/>
          <p:nvPr/>
        </p:nvSpPr>
        <p:spPr>
          <a:xfrm>
            <a:off x="5261430" y="4744279"/>
            <a:ext cx="1192237" cy="7509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it-IT" sz="135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Musica  Poesia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xmlns="" id="{30FC0E58-887E-6738-9BF2-134DCA133FC8}"/>
              </a:ext>
            </a:extLst>
          </p:cNvPr>
          <p:cNvSpPr/>
          <p:nvPr/>
        </p:nvSpPr>
        <p:spPr>
          <a:xfrm>
            <a:off x="3120948" y="4776863"/>
            <a:ext cx="1192237" cy="7509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it-IT" sz="135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Storia dell’arte e  pittura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xmlns="" id="{B9C108D8-CDED-728A-2CDB-9F8D9E36147A}"/>
              </a:ext>
            </a:extLst>
          </p:cNvPr>
          <p:cNvSpPr/>
          <p:nvPr/>
        </p:nvSpPr>
        <p:spPr>
          <a:xfrm>
            <a:off x="3666773" y="1557016"/>
            <a:ext cx="1416550" cy="897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it-IT" sz="135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Medicina   Scienza della nutrizione</a:t>
            </a: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xmlns="" id="{12ED01AE-818B-75B1-A667-735A8F57678B}"/>
              </a:ext>
            </a:extLst>
          </p:cNvPr>
          <p:cNvSpPr/>
          <p:nvPr/>
        </p:nvSpPr>
        <p:spPr>
          <a:xfrm>
            <a:off x="6583680" y="3711162"/>
            <a:ext cx="1192237" cy="75096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it-IT" sz="135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Psicologia  Grafologia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xmlns="" id="{468210B3-7B41-5645-2B90-481490E9148C}"/>
              </a:ext>
            </a:extLst>
          </p:cNvPr>
          <p:cNvSpPr/>
          <p:nvPr/>
        </p:nvSpPr>
        <p:spPr>
          <a:xfrm>
            <a:off x="6606144" y="2227921"/>
            <a:ext cx="1280711" cy="10903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it-IT" sz="135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Matematica Fisica  Risparmio energetico</a:t>
            </a:r>
          </a:p>
        </p:txBody>
      </p:sp>
      <p:pic>
        <p:nvPicPr>
          <p:cNvPr id="26" name="Elemento grafico 25" descr="Forchetta e coltello">
            <a:extLst>
              <a:ext uri="{FF2B5EF4-FFF2-40B4-BE49-F238E27FC236}">
                <a16:creationId xmlns:a16="http://schemas.microsoft.com/office/drawing/2014/main" xmlns="" id="{E8DA4C43-8F7B-FD91-777C-B88DC5536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61430" y="1596815"/>
            <a:ext cx="685800" cy="685800"/>
          </a:xfrm>
          <a:prstGeom prst="rect">
            <a:avLst/>
          </a:prstGeom>
        </p:spPr>
      </p:pic>
      <p:pic>
        <p:nvPicPr>
          <p:cNvPr id="28" name="Elemento grafico 27" descr="Stetoscopio">
            <a:extLst>
              <a:ext uri="{FF2B5EF4-FFF2-40B4-BE49-F238E27FC236}">
                <a16:creationId xmlns:a16="http://schemas.microsoft.com/office/drawing/2014/main" xmlns="" id="{C9C930D1-9EDE-EC66-CBB6-28882BFAE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798371" y="1658257"/>
            <a:ext cx="685800" cy="685800"/>
          </a:xfrm>
          <a:prstGeom prst="rect">
            <a:avLst/>
          </a:prstGeom>
        </p:spPr>
      </p:pic>
      <p:pic>
        <p:nvPicPr>
          <p:cNvPr id="34" name="Elemento grafico 33" descr="Matematica">
            <a:extLst>
              <a:ext uri="{FF2B5EF4-FFF2-40B4-BE49-F238E27FC236}">
                <a16:creationId xmlns:a16="http://schemas.microsoft.com/office/drawing/2014/main" xmlns="" id="{9276709F-A70B-6FE8-829B-DDBB492992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018028" y="2267486"/>
            <a:ext cx="685800" cy="685800"/>
          </a:xfrm>
          <a:prstGeom prst="rect">
            <a:avLst/>
          </a:prstGeom>
        </p:spPr>
      </p:pic>
      <p:pic>
        <p:nvPicPr>
          <p:cNvPr id="36" name="Elemento grafico 35" descr="Libri">
            <a:extLst>
              <a:ext uri="{FF2B5EF4-FFF2-40B4-BE49-F238E27FC236}">
                <a16:creationId xmlns:a16="http://schemas.microsoft.com/office/drawing/2014/main" xmlns="" id="{D7BA1AC4-F461-53B6-A731-9F61556051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0444" y="2344057"/>
            <a:ext cx="685800" cy="685800"/>
          </a:xfrm>
          <a:prstGeom prst="rect">
            <a:avLst/>
          </a:prstGeom>
        </p:spPr>
      </p:pic>
      <p:pic>
        <p:nvPicPr>
          <p:cNvPr id="38" name="Elemento grafico 37" descr="Bilancia della giustizia">
            <a:extLst>
              <a:ext uri="{FF2B5EF4-FFF2-40B4-BE49-F238E27FC236}">
                <a16:creationId xmlns:a16="http://schemas.microsoft.com/office/drawing/2014/main" xmlns="" id="{24D1FFB4-C2BA-7490-96B9-ACBAC41BE7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27381" y="4566455"/>
            <a:ext cx="685800" cy="685800"/>
          </a:xfrm>
          <a:prstGeom prst="rect">
            <a:avLst/>
          </a:prstGeom>
        </p:spPr>
      </p:pic>
      <p:pic>
        <p:nvPicPr>
          <p:cNvPr id="40" name="Elemento grafico 39" descr="Cappello di laurea">
            <a:extLst>
              <a:ext uri="{FF2B5EF4-FFF2-40B4-BE49-F238E27FC236}">
                <a16:creationId xmlns:a16="http://schemas.microsoft.com/office/drawing/2014/main" xmlns="" id="{055ECA3E-3B83-9068-E3C0-83A9D6DD11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316828" y="2157176"/>
            <a:ext cx="2126541" cy="21265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Elemento grafico 41" descr="Cervello in testa">
            <a:extLst>
              <a:ext uri="{FF2B5EF4-FFF2-40B4-BE49-F238E27FC236}">
                <a16:creationId xmlns:a16="http://schemas.microsoft.com/office/drawing/2014/main" xmlns="" id="{55553481-DD65-254A-B81D-F0C5E54283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995736" y="3776330"/>
            <a:ext cx="685800" cy="685800"/>
          </a:xfrm>
          <a:prstGeom prst="rect">
            <a:avLst/>
          </a:prstGeom>
        </p:spPr>
      </p:pic>
      <p:pic>
        <p:nvPicPr>
          <p:cNvPr id="44" name="Elemento grafico 43" descr="Chiave di violino">
            <a:extLst>
              <a:ext uri="{FF2B5EF4-FFF2-40B4-BE49-F238E27FC236}">
                <a16:creationId xmlns:a16="http://schemas.microsoft.com/office/drawing/2014/main" xmlns="" id="{1275ECA6-6590-DB5A-E3C3-1C4B6E03CF7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6495206" y="4625586"/>
            <a:ext cx="685800" cy="685800"/>
          </a:xfrm>
          <a:prstGeom prst="rect">
            <a:avLst/>
          </a:prstGeom>
        </p:spPr>
      </p:pic>
      <p:pic>
        <p:nvPicPr>
          <p:cNvPr id="46" name="Elemento grafico 45" descr="Tavolozza">
            <a:extLst>
              <a:ext uri="{FF2B5EF4-FFF2-40B4-BE49-F238E27FC236}">
                <a16:creationId xmlns:a16="http://schemas.microsoft.com/office/drawing/2014/main" xmlns="" id="{FD6D13E5-A984-7504-F4CD-856AE802D3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2885155" y="4022169"/>
            <a:ext cx="685800" cy="685800"/>
          </a:xfrm>
          <a:prstGeom prst="rect">
            <a:avLst/>
          </a:prstGeom>
        </p:spPr>
      </p:pic>
      <p:pic>
        <p:nvPicPr>
          <p:cNvPr id="48" name="Elemento grafico 47" descr="Pennello">
            <a:extLst>
              <a:ext uri="{FF2B5EF4-FFF2-40B4-BE49-F238E27FC236}">
                <a16:creationId xmlns:a16="http://schemas.microsoft.com/office/drawing/2014/main" xmlns="" id="{2D60CF19-89D8-FB80-E5D0-9E74CC13AA3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3790774" y="3907202"/>
            <a:ext cx="685800" cy="685800"/>
          </a:xfrm>
          <a:prstGeom prst="rect">
            <a:avLst/>
          </a:prstGeom>
        </p:spPr>
      </p:pic>
      <p:pic>
        <p:nvPicPr>
          <p:cNvPr id="50" name="Elemento grafico 49" descr="Sassofono">
            <a:extLst>
              <a:ext uri="{FF2B5EF4-FFF2-40B4-BE49-F238E27FC236}">
                <a16:creationId xmlns:a16="http://schemas.microsoft.com/office/drawing/2014/main" xmlns="" id="{3A0EE48D-2662-ECC3-D537-6CBDA3D8139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4397522" y="4776863"/>
            <a:ext cx="685800" cy="685800"/>
          </a:xfrm>
          <a:prstGeom prst="rect">
            <a:avLst/>
          </a:prstGeom>
        </p:spPr>
      </p:pic>
      <p:pic>
        <p:nvPicPr>
          <p:cNvPr id="52" name="Elemento grafico 51" descr="Lama di sega">
            <a:extLst>
              <a:ext uri="{FF2B5EF4-FFF2-40B4-BE49-F238E27FC236}">
                <a16:creationId xmlns:a16="http://schemas.microsoft.com/office/drawing/2014/main" xmlns="" id="{05C3658F-325A-64DA-1876-EDE76302923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5809406" y="2293981"/>
            <a:ext cx="685800" cy="6858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883" y="-4409"/>
            <a:ext cx="2859272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3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DD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532" y="3047969"/>
            <a:ext cx="2308623" cy="230862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66121">
            <a:off x="5252854" y="5662714"/>
            <a:ext cx="1126351" cy="58947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88903">
            <a:off x="6513240" y="1334974"/>
            <a:ext cx="2355561" cy="157037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39902">
            <a:off x="6091404" y="4445347"/>
            <a:ext cx="1158113" cy="176561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23D3BB9A-3651-E69B-6740-62449F755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06" y="1304223"/>
            <a:ext cx="8451167" cy="5239896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34498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135731" algn="just" defTabSz="685800">
              <a:lnSpc>
                <a:spcPct val="150000"/>
              </a:lnSpc>
            </a:pPr>
            <a:r>
              <a:rPr lang="it-IT" altLang="it-IT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LABORATORI 2023-2024:</a:t>
            </a:r>
            <a:endParaRPr lang="it-IT" altLang="it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algn="just" defTabSz="6858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Corso di </a:t>
            </a:r>
            <a:r>
              <a:rPr lang="it-IT" altLang="it-IT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PITTURA AD ACQUARELLO</a:t>
            </a: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14313" indent="-214313" algn="just" defTabSz="6858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Corso di </a:t>
            </a:r>
            <a:r>
              <a:rPr lang="it-IT" altLang="it-IT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TECNICHE DI DISEGNO </a:t>
            </a:r>
          </a:p>
          <a:p>
            <a:pPr marL="214313" indent="-214313" algn="just" defTabSz="6858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Corso di </a:t>
            </a:r>
            <a:r>
              <a:rPr lang="it-IT" altLang="it-IT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ATTIVITÀ MOTORIA </a:t>
            </a:r>
            <a:endParaRPr lang="it-IT" alt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algn="just" defTabSz="6858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Corso di </a:t>
            </a:r>
            <a:r>
              <a:rPr lang="it-IT" altLang="it-IT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YOGA</a:t>
            </a:r>
            <a:endParaRPr lang="it-IT" alt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algn="just" defTabSz="6858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Corso di </a:t>
            </a:r>
            <a:r>
              <a:rPr lang="it-IT" altLang="it-IT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TAIJI QUAN </a:t>
            </a:r>
            <a:endParaRPr lang="it-IT" alt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algn="just" defTabSz="6858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Corso di </a:t>
            </a:r>
            <a:r>
              <a:rPr lang="it-IT" altLang="it-IT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BALLO DI GRUPPO </a:t>
            </a:r>
            <a:endParaRPr lang="it-IT" alt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algn="just" defTabSz="6858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Corso di </a:t>
            </a:r>
            <a:r>
              <a:rPr lang="it-IT" altLang="it-IT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BURRACO</a:t>
            </a: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 </a:t>
            </a:r>
            <a:endParaRPr lang="it-IT" alt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algn="just" defTabSz="6858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Corso di </a:t>
            </a:r>
            <a:r>
              <a:rPr lang="it-IT" altLang="it-IT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DIZIONE E RECITAZIONE  </a:t>
            </a:r>
          </a:p>
          <a:p>
            <a:pPr marL="214313" indent="-214313" algn="just" defTabSz="6858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alt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Corso di </a:t>
            </a:r>
            <a:r>
              <a:rPr lang="it-IT" alt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GRAFOLOGIA</a:t>
            </a:r>
          </a:p>
          <a:p>
            <a:pPr marL="214313" indent="-214313" algn="just" defTabSz="6858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altLang="it-IT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Corso di </a:t>
            </a:r>
            <a:r>
              <a:rPr lang="it-IT" alt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SCRITTURA CREATIVA </a:t>
            </a:r>
            <a:endParaRPr lang="it-IT" alt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F209F0FC-2F7F-45F2-9C96-EE042CDC5D68}"/>
              </a:ext>
            </a:extLst>
          </p:cNvPr>
          <p:cNvSpPr txBox="1"/>
          <p:nvPr/>
        </p:nvSpPr>
        <p:spPr>
          <a:xfrm>
            <a:off x="430475" y="197679"/>
            <a:ext cx="83087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7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Laboratori….per mettersi in gioco </a:t>
            </a:r>
          </a:p>
          <a:p>
            <a:pPr algn="ctr"/>
            <a:r>
              <a:rPr lang="it-IT" sz="27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 scoprire passioni nascoste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877" y="-93891"/>
            <a:ext cx="2859272" cy="214597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88074">
            <a:off x="6263347" y="2235593"/>
            <a:ext cx="1780961" cy="168625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181529">
            <a:off x="5081263" y="2172912"/>
            <a:ext cx="3502517" cy="350251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0831" y="5010110"/>
            <a:ext cx="1993323" cy="199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4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DD3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7DF7903-D898-5C88-EE5B-49CBE6EED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9396D2F3-A366-4168-F74B-FD1C101AB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473" y="2971056"/>
            <a:ext cx="8308730" cy="3608680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34498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it-IT" sz="2000" b="1" kern="0" dirty="0" smtClean="0">
                <a:solidFill>
                  <a:srgbClr val="040606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PROGETTO </a:t>
            </a:r>
            <a:r>
              <a:rPr lang="it-IT" sz="2000" b="1" kern="0" dirty="0" smtClean="0">
                <a:solidFill>
                  <a:srgbClr val="FF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«Bussola digitale» </a:t>
            </a:r>
            <a:r>
              <a:rPr lang="it-IT" sz="2000" kern="0" dirty="0" smtClean="0"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in collaborazione con Regione Marche</a:t>
            </a:r>
            <a:endParaRPr lang="it-IT" sz="2000" kern="0" dirty="0">
              <a:solidFill>
                <a:srgbClr val="FF0000"/>
              </a:solidFill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it-IT" sz="2000" b="1" kern="0" dirty="0" smtClean="0">
                <a:solidFill>
                  <a:srgbClr val="040606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PROGETTO</a:t>
            </a:r>
            <a:r>
              <a:rPr lang="it-IT" sz="2000" kern="0" dirty="0" smtClean="0">
                <a:solidFill>
                  <a:srgbClr val="040606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kern="0" dirty="0">
                <a:solidFill>
                  <a:srgbClr val="FF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«Studenti in cattedra» </a:t>
            </a:r>
            <a:r>
              <a:rPr lang="it-IT" sz="2000" kern="0" dirty="0" smtClean="0">
                <a:solidFill>
                  <a:srgbClr val="040606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con gli </a:t>
            </a:r>
            <a:r>
              <a:rPr lang="it-IT" sz="2000" kern="0" dirty="0">
                <a:solidFill>
                  <a:srgbClr val="040606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studenti </a:t>
            </a:r>
            <a:r>
              <a:rPr lang="it-IT" sz="2000" kern="0" dirty="0" smtClean="0">
                <a:solidFill>
                  <a:srgbClr val="040606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del  </a:t>
            </a:r>
            <a:r>
              <a:rPr lang="it-IT" sz="2000" kern="0" dirty="0">
                <a:solidFill>
                  <a:srgbClr val="040606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Liceo Da Vinci </a:t>
            </a:r>
            <a:r>
              <a:rPr lang="it-IT" sz="2000" kern="0" dirty="0" smtClean="0">
                <a:solidFill>
                  <a:srgbClr val="040606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 che tengono lezioni </a:t>
            </a:r>
            <a:r>
              <a:rPr lang="it-IT" sz="2000" kern="0" dirty="0">
                <a:solidFill>
                  <a:srgbClr val="040606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di letteratura italiana</a:t>
            </a:r>
            <a:r>
              <a:rPr lang="it-IT" sz="2000" kern="0" dirty="0" smtClean="0">
                <a:solidFill>
                  <a:srgbClr val="040606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57175" indent="-257175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it-IT" sz="2000" b="1" kern="0" dirty="0" smtClean="0">
                <a:solidFill>
                  <a:srgbClr val="040606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PROGETTO </a:t>
            </a:r>
            <a:r>
              <a:rPr lang="it-IT" sz="2000" b="1" kern="0" dirty="0" smtClean="0">
                <a:solidFill>
                  <a:srgbClr val="FF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sz="2000" b="1" kern="0" dirty="0" smtClean="0">
                <a:solidFill>
                  <a:srgbClr val="FF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Ciak </a:t>
            </a:r>
            <a:r>
              <a:rPr lang="it-IT" sz="2000" b="1" kern="0" dirty="0" smtClean="0">
                <a:solidFill>
                  <a:srgbClr val="FF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si gira» </a:t>
            </a:r>
            <a:r>
              <a:rPr lang="it-IT" sz="2000" kern="0" dirty="0" smtClean="0"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realizzazione di un cortometraggio</a:t>
            </a:r>
            <a:endParaRPr lang="it-IT" sz="2000" kern="0" dirty="0" smtClean="0">
              <a:solidFill>
                <a:srgbClr val="FF0000"/>
              </a:solidFill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it-IT" sz="2000" b="1" kern="0" dirty="0" smtClean="0">
                <a:solidFill>
                  <a:srgbClr val="040606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LABORATORIO </a:t>
            </a:r>
            <a:r>
              <a:rPr lang="it-IT" sz="2000" kern="0" dirty="0">
                <a:solidFill>
                  <a:srgbClr val="040606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delle</a:t>
            </a:r>
            <a:r>
              <a:rPr lang="it-IT" sz="2000" b="1" kern="0" dirty="0">
                <a:solidFill>
                  <a:srgbClr val="FF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PIGOTTE </a:t>
            </a:r>
            <a:r>
              <a:rPr lang="it-IT" sz="2000" kern="0" dirty="0">
                <a:solidFill>
                  <a:srgbClr val="040606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in collaborazione con UNICEF</a:t>
            </a:r>
            <a:r>
              <a:rPr lang="it-IT" sz="2000" kern="0" dirty="0" smtClean="0">
                <a:solidFill>
                  <a:srgbClr val="040606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57175" indent="-257175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it-IT" sz="2000" b="1" kern="0" dirty="0" smtClean="0">
                <a:solidFill>
                  <a:srgbClr val="040606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VISITE CULTURALI </a:t>
            </a:r>
            <a:r>
              <a:rPr lang="it-IT" sz="2000" kern="0" dirty="0" smtClean="0">
                <a:solidFill>
                  <a:srgbClr val="040606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in Italia e all’Estero</a:t>
            </a:r>
          </a:p>
          <a:p>
            <a:pPr marL="257175" indent="-257175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it-IT" sz="2000" b="1" kern="0" dirty="0" smtClean="0">
                <a:solidFill>
                  <a:srgbClr val="040606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MOSTRA</a:t>
            </a:r>
            <a:r>
              <a:rPr lang="it-IT" sz="2000" kern="0" dirty="0" smtClean="0">
                <a:solidFill>
                  <a:srgbClr val="040606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al Palazzo dei Convegni delle opere degli iscritti ai Corsi di Acquerello e di Disegno.</a:t>
            </a:r>
          </a:p>
          <a:p>
            <a:pPr indent="0" algn="just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2000" kern="0" dirty="0">
              <a:solidFill>
                <a:srgbClr val="040606"/>
              </a:solidFill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60986FE6-5E62-04A4-0EE9-951CB3239777}"/>
              </a:ext>
            </a:extLst>
          </p:cNvPr>
          <p:cNvSpPr txBox="1"/>
          <p:nvPr/>
        </p:nvSpPr>
        <p:spPr>
          <a:xfrm>
            <a:off x="133201" y="227522"/>
            <a:ext cx="896727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Altre attività culturali e di socializzazione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0AF057A5-CFBD-FE0D-9CAC-141DBDA62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473" y="1055147"/>
            <a:ext cx="8308730" cy="1992853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34498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it-IT" sz="2000" b="1" kern="0" cap="all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CorsI</a:t>
            </a:r>
            <a:r>
              <a:rPr lang="it-IT" sz="2000" kern="0" cap="al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it-IT" sz="2000" b="1" kern="0" cap="all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LINGUA </a:t>
            </a:r>
            <a:r>
              <a:rPr lang="it-IT" sz="2000" b="1" kern="0" cap="al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INGLESE</a:t>
            </a:r>
            <a:endParaRPr lang="it-IT" sz="2000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2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Livello </a:t>
            </a:r>
            <a:r>
              <a:rPr lang="it-IT" sz="2000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base;  Livello intermedio; Conversazione</a:t>
            </a:r>
            <a:endParaRPr lang="it-IT" sz="20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it-IT" sz="2000" b="1" kern="0" cap="al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CORSO</a:t>
            </a:r>
            <a:r>
              <a:rPr lang="it-IT" sz="2000" kern="0" cap="al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it-IT" sz="2000" b="1" kern="0" cap="all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LINGUA </a:t>
            </a:r>
            <a:r>
              <a:rPr lang="it-IT" sz="2000" b="1" kern="0" cap="al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SPAGNOLA</a:t>
            </a:r>
            <a:endParaRPr lang="it-IT" sz="20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it-IT" sz="2000" b="1" kern="0" cap="al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CORSO </a:t>
            </a:r>
            <a:r>
              <a:rPr lang="it-IT" sz="2000" kern="0" cap="al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</a:t>
            </a:r>
            <a:r>
              <a:rPr lang="it-IT" sz="2000" b="1" kern="0" cap="all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kern="0" cap="all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LINGUA </a:t>
            </a:r>
            <a:r>
              <a:rPr lang="it-IT" sz="2000" b="1" kern="0" cap="al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TEDESCA</a:t>
            </a:r>
            <a:endParaRPr lang="it-IT" sz="2000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758" y="-419884"/>
            <a:ext cx="2859272" cy="214597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827" y="781520"/>
            <a:ext cx="2697604" cy="226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2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7A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538" y="0"/>
            <a:ext cx="5099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2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MSFT_Font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570615_TF34126823" id="{610AE942-5023-4B45-97C5-81F18F293B66}" vid="{BD789851-8D72-4CEC-ABDE-673FFDCAD476}"/>
    </a:ext>
  </a:extLst>
</a:theme>
</file>

<file path=ppt/theme/theme2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a blocchi</Template>
  <TotalTime>1108</TotalTime>
  <Words>252</Words>
  <Application>Microsoft Office PowerPoint</Application>
  <PresentationFormat>Presentazione su schermo (4:3)</PresentationFormat>
  <Paragraphs>71</Paragraphs>
  <Slides>8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8</vt:i4>
      </vt:variant>
    </vt:vector>
  </HeadingPairs>
  <TitlesOfParts>
    <vt:vector size="18" baseType="lpstr">
      <vt:lpstr>Arial</vt:lpstr>
      <vt:lpstr>Calibri</vt:lpstr>
      <vt:lpstr>Calibri Light</vt:lpstr>
      <vt:lpstr>Colonna MT</vt:lpstr>
      <vt:lpstr>Forte</vt:lpstr>
      <vt:lpstr>Times New Roman</vt:lpstr>
      <vt:lpstr>Wingdings</vt:lpstr>
      <vt:lpstr>Tema di Office</vt:lpstr>
      <vt:lpstr>Struttura predefinita</vt:lpstr>
      <vt:lpstr>1_Tema di Office</vt:lpstr>
      <vt:lpstr>Presentazione standard di PowerPoint</vt:lpstr>
      <vt:lpstr>Presentazione standard di PowerPoint</vt:lpstr>
      <vt:lpstr>Presentazione standard di PowerPoint</vt:lpstr>
      <vt:lpstr>Chi siamo?….una bella squadra</vt:lpstr>
      <vt:lpstr>Piano didattico A.A. 2024-2025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LUAJ</dc:title>
  <dc:creator>gianluca bocchini</dc:creator>
  <cp:lastModifiedBy>HP</cp:lastModifiedBy>
  <cp:revision>124</cp:revision>
  <dcterms:created xsi:type="dcterms:W3CDTF">2024-03-10T15:12:45Z</dcterms:created>
  <dcterms:modified xsi:type="dcterms:W3CDTF">2024-11-08T14:20:23Z</dcterms:modified>
</cp:coreProperties>
</file>